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1" r:id="rId3"/>
    <p:sldId id="262" r:id="rId4"/>
    <p:sldId id="257" r:id="rId5"/>
    <p:sldId id="258" r:id="rId6"/>
    <p:sldId id="259" r:id="rId7"/>
    <p:sldId id="260" r:id="rId8"/>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317" y="58"/>
      </p:cViewPr>
      <p:guideLst/>
    </p:cSldViewPr>
  </p:slideViewPr>
  <p:notesTextViewPr>
    <p:cViewPr>
      <p:scale>
        <a:sx n="33" d="100"/>
        <a:sy n="33"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588F1A96-4550-4D32-94BF-270DCB52C1D9}" type="datetimeFigureOut">
              <a:rPr lang="ar-SA" smtClean="0"/>
              <a:t>29/03/46</a:t>
            </a:fld>
            <a:endParaRPr lang="ar-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996BB6F3-F69B-45F2-9A11-4EC176B523A0}" type="slidenum">
              <a:rPr lang="ar-SA" smtClean="0"/>
              <a:t>‹#›</a:t>
            </a:fld>
            <a:endParaRPr lang="ar-SA"/>
          </a:p>
        </p:txBody>
      </p:sp>
    </p:spTree>
    <p:extLst>
      <p:ext uri="{BB962C8B-B14F-4D97-AF65-F5344CB8AC3E}">
        <p14:creationId xmlns:p14="http://schemas.microsoft.com/office/powerpoint/2010/main" val="2788341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8178-48B8-95A8-99F8-FFBDE0236A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13057875-5BB7-157E-D109-D5E8F14CA3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828A1A37-2B79-5B3B-FFB4-9C0A511277F9}"/>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5" name="Footer Placeholder 4">
            <a:extLst>
              <a:ext uri="{FF2B5EF4-FFF2-40B4-BE49-F238E27FC236}">
                <a16:creationId xmlns:a16="http://schemas.microsoft.com/office/drawing/2014/main" id="{82EC98CA-5024-AB20-189C-8AA264E4F0A4}"/>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7C8D22A1-C414-797B-5685-3DEDC249AAA1}"/>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1405154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B1D7B-A915-6ACD-17EE-4A7856C7C8F9}"/>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DDC0226C-F188-0E16-6352-55E135DB85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DE2485D9-53D8-78D9-79B0-1EC9D0B388A3}"/>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5" name="Footer Placeholder 4">
            <a:extLst>
              <a:ext uri="{FF2B5EF4-FFF2-40B4-BE49-F238E27FC236}">
                <a16:creationId xmlns:a16="http://schemas.microsoft.com/office/drawing/2014/main" id="{96768B0E-4F18-4D15-6C2A-1BED971A56A3}"/>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7E3E57E2-00CD-FCB0-E3CF-C9AB00D4BFBD}"/>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1822708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74016D-002F-BCFE-C09C-A1196C5540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37304DE2-E9E4-0944-3ADE-4864A827E8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E79A4A09-4B34-672F-7650-0842BA5743AD}"/>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5" name="Footer Placeholder 4">
            <a:extLst>
              <a:ext uri="{FF2B5EF4-FFF2-40B4-BE49-F238E27FC236}">
                <a16:creationId xmlns:a16="http://schemas.microsoft.com/office/drawing/2014/main" id="{06004390-91F3-D76F-8787-3BA052A9F94C}"/>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69EA3767-EB4D-68EA-36D7-DB78C149BC18}"/>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4057367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E0E9C-AC26-D063-1951-57D3A617EEDA}"/>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89B86136-D202-DA03-9BDA-48CD4B784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6B6477C9-743E-0A23-F4BA-00CC72E827D7}"/>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5" name="Footer Placeholder 4">
            <a:extLst>
              <a:ext uri="{FF2B5EF4-FFF2-40B4-BE49-F238E27FC236}">
                <a16:creationId xmlns:a16="http://schemas.microsoft.com/office/drawing/2014/main" id="{46372D71-5828-2646-0AE9-70CFE72114CA}"/>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4E9906A7-E4B2-D1EF-4E00-75E4C956B4F2}"/>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2844547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C8C8-A61B-A092-2802-7880974A32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a:extLst>
              <a:ext uri="{FF2B5EF4-FFF2-40B4-BE49-F238E27FC236}">
                <a16:creationId xmlns:a16="http://schemas.microsoft.com/office/drawing/2014/main" id="{E2CEF22D-0B11-1A20-9853-E318C6BDEA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3619B8-E719-C2A3-8E13-4CACDEC94457}"/>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5" name="Footer Placeholder 4">
            <a:extLst>
              <a:ext uri="{FF2B5EF4-FFF2-40B4-BE49-F238E27FC236}">
                <a16:creationId xmlns:a16="http://schemas.microsoft.com/office/drawing/2014/main" id="{63544DC5-A76E-8786-7EAF-69E65A088D46}"/>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220CE87D-2807-12B0-7560-7C5BF8BADCE4}"/>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4187084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7BA8-55DE-30B0-E3BD-CF3419300CC7}"/>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2617DD42-0BA0-CB2A-788A-5156F366D7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a:extLst>
              <a:ext uri="{FF2B5EF4-FFF2-40B4-BE49-F238E27FC236}">
                <a16:creationId xmlns:a16="http://schemas.microsoft.com/office/drawing/2014/main" id="{4445740E-2F94-2841-D6AF-85B846E8D0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a:extLst>
              <a:ext uri="{FF2B5EF4-FFF2-40B4-BE49-F238E27FC236}">
                <a16:creationId xmlns:a16="http://schemas.microsoft.com/office/drawing/2014/main" id="{FA5C5270-C302-1B6C-B48E-4D686ED83459}"/>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6" name="Footer Placeholder 5">
            <a:extLst>
              <a:ext uri="{FF2B5EF4-FFF2-40B4-BE49-F238E27FC236}">
                <a16:creationId xmlns:a16="http://schemas.microsoft.com/office/drawing/2014/main" id="{C571EF47-5465-01E5-B10F-5FFA7F2B2ED0}"/>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E73F7EF2-7E93-9837-E8AE-4BC956BB247E}"/>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3125475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1742-8B1D-8187-93AD-45E0FCE30461}"/>
              </a:ext>
            </a:extLst>
          </p:cNvPr>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a:extLst>
              <a:ext uri="{FF2B5EF4-FFF2-40B4-BE49-F238E27FC236}">
                <a16:creationId xmlns:a16="http://schemas.microsoft.com/office/drawing/2014/main" id="{18911A76-0431-66F0-F693-ACCED3474C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DF3D67-1DD4-1533-ABA3-4CBC609B7F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a:extLst>
              <a:ext uri="{FF2B5EF4-FFF2-40B4-BE49-F238E27FC236}">
                <a16:creationId xmlns:a16="http://schemas.microsoft.com/office/drawing/2014/main" id="{A2E8D13A-86C2-6BC6-4C18-AEDEE6403C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431A7E-B90A-922B-0F27-05DCD6F507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a:extLst>
              <a:ext uri="{FF2B5EF4-FFF2-40B4-BE49-F238E27FC236}">
                <a16:creationId xmlns:a16="http://schemas.microsoft.com/office/drawing/2014/main" id="{59A07AC5-CAD5-299E-8C8F-FE451BD483A8}"/>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8" name="Footer Placeholder 7">
            <a:extLst>
              <a:ext uri="{FF2B5EF4-FFF2-40B4-BE49-F238E27FC236}">
                <a16:creationId xmlns:a16="http://schemas.microsoft.com/office/drawing/2014/main" id="{E3BD0182-690C-AE93-5703-90E7588EE363}"/>
              </a:ext>
            </a:extLst>
          </p:cNvPr>
          <p:cNvSpPr>
            <a:spLocks noGrp="1"/>
          </p:cNvSpPr>
          <p:nvPr>
            <p:ph type="ftr" sz="quarter" idx="11"/>
          </p:nvPr>
        </p:nvSpPr>
        <p:spPr/>
        <p:txBody>
          <a:bodyPr/>
          <a:lstStyle/>
          <a:p>
            <a:endParaRPr lang="ar-SA"/>
          </a:p>
        </p:txBody>
      </p:sp>
      <p:sp>
        <p:nvSpPr>
          <p:cNvPr id="9" name="Slide Number Placeholder 8">
            <a:extLst>
              <a:ext uri="{FF2B5EF4-FFF2-40B4-BE49-F238E27FC236}">
                <a16:creationId xmlns:a16="http://schemas.microsoft.com/office/drawing/2014/main" id="{7ECF4425-33E2-09C0-370B-727F5C934CAA}"/>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1368780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46D5-7A67-F192-6EC1-A2DA7EC9D944}"/>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A7A5DD2B-28EE-5849-23DF-561BCEE925EF}"/>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4" name="Footer Placeholder 3">
            <a:extLst>
              <a:ext uri="{FF2B5EF4-FFF2-40B4-BE49-F238E27FC236}">
                <a16:creationId xmlns:a16="http://schemas.microsoft.com/office/drawing/2014/main" id="{92030D74-6903-873D-9707-5719F18A2637}"/>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9B45DFE6-C2C0-4BD8-6447-E06368ADC16D}"/>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158752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C2B344-5382-4A1A-5C01-87B0CA32D78E}"/>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3" name="Footer Placeholder 2">
            <a:extLst>
              <a:ext uri="{FF2B5EF4-FFF2-40B4-BE49-F238E27FC236}">
                <a16:creationId xmlns:a16="http://schemas.microsoft.com/office/drawing/2014/main" id="{C8017C1A-07A1-0308-7D9D-FF1536FF8EF6}"/>
              </a:ext>
            </a:extLst>
          </p:cNvPr>
          <p:cNvSpPr>
            <a:spLocks noGrp="1"/>
          </p:cNvSpPr>
          <p:nvPr>
            <p:ph type="ftr" sz="quarter" idx="11"/>
          </p:nvPr>
        </p:nvSpPr>
        <p:spPr/>
        <p:txBody>
          <a:bodyPr/>
          <a:lstStyle/>
          <a:p>
            <a:endParaRPr lang="ar-SA"/>
          </a:p>
        </p:txBody>
      </p:sp>
      <p:sp>
        <p:nvSpPr>
          <p:cNvPr id="4" name="Slide Number Placeholder 3">
            <a:extLst>
              <a:ext uri="{FF2B5EF4-FFF2-40B4-BE49-F238E27FC236}">
                <a16:creationId xmlns:a16="http://schemas.microsoft.com/office/drawing/2014/main" id="{A6C5BC5C-4D7A-A388-CC79-B5072A2917AD}"/>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333171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5527E-B45B-6D4B-18D8-ADC09D1BC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a:extLst>
              <a:ext uri="{FF2B5EF4-FFF2-40B4-BE49-F238E27FC236}">
                <a16:creationId xmlns:a16="http://schemas.microsoft.com/office/drawing/2014/main" id="{84FEC1E1-9069-4342-4D99-C449353AF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a:extLst>
              <a:ext uri="{FF2B5EF4-FFF2-40B4-BE49-F238E27FC236}">
                <a16:creationId xmlns:a16="http://schemas.microsoft.com/office/drawing/2014/main" id="{776C6040-9B92-6B86-5C1A-D43E0646CD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B4C642-CCE0-EDE1-9256-6072F45E5210}"/>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6" name="Footer Placeholder 5">
            <a:extLst>
              <a:ext uri="{FF2B5EF4-FFF2-40B4-BE49-F238E27FC236}">
                <a16:creationId xmlns:a16="http://schemas.microsoft.com/office/drawing/2014/main" id="{ABEF5C88-64BF-05A7-9490-C8F34D2BB963}"/>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40E4AFEF-6233-A5A3-3CA1-BAD9F6525294}"/>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3547188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D37B0-9B35-6647-32B5-EF860EC9C7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499DE870-AE57-3D67-A5D8-2D95DF3BE1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EE305BF9-5963-3B35-5B4D-962E023B86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96299-0A74-5254-B70D-7CAC8FBA631E}"/>
              </a:ext>
            </a:extLst>
          </p:cNvPr>
          <p:cNvSpPr>
            <a:spLocks noGrp="1"/>
          </p:cNvSpPr>
          <p:nvPr>
            <p:ph type="dt" sz="half" idx="10"/>
          </p:nvPr>
        </p:nvSpPr>
        <p:spPr/>
        <p:txBody>
          <a:bodyPr/>
          <a:lstStyle/>
          <a:p>
            <a:fld id="{227F6DF0-CD3D-445F-AB77-D38558D8D5C4}" type="datetimeFigureOut">
              <a:rPr lang="ar-SA" smtClean="0"/>
              <a:t>29/03/46</a:t>
            </a:fld>
            <a:endParaRPr lang="ar-SA"/>
          </a:p>
        </p:txBody>
      </p:sp>
      <p:sp>
        <p:nvSpPr>
          <p:cNvPr id="6" name="Footer Placeholder 5">
            <a:extLst>
              <a:ext uri="{FF2B5EF4-FFF2-40B4-BE49-F238E27FC236}">
                <a16:creationId xmlns:a16="http://schemas.microsoft.com/office/drawing/2014/main" id="{6C3F8E01-FDEF-DE2C-F960-1A64925BBB22}"/>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15F73F32-A7DB-54CB-C4B9-A1F0FD097B64}"/>
              </a:ext>
            </a:extLst>
          </p:cNvPr>
          <p:cNvSpPr>
            <a:spLocks noGrp="1"/>
          </p:cNvSpPr>
          <p:nvPr>
            <p:ph type="sldNum" sz="quarter" idx="12"/>
          </p:nvPr>
        </p:nvSpPr>
        <p:spPr/>
        <p:txBody>
          <a:bodyPr/>
          <a:lstStyle/>
          <a:p>
            <a:fld id="{3288D8E0-F2FA-4799-B3C1-FEFCCD4651C6}" type="slidenum">
              <a:rPr lang="ar-SA" smtClean="0"/>
              <a:t>‹#›</a:t>
            </a:fld>
            <a:endParaRPr lang="ar-SA"/>
          </a:p>
        </p:txBody>
      </p:sp>
    </p:spTree>
    <p:extLst>
      <p:ext uri="{BB962C8B-B14F-4D97-AF65-F5344CB8AC3E}">
        <p14:creationId xmlns:p14="http://schemas.microsoft.com/office/powerpoint/2010/main" val="127530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F6B58A-49F0-4072-AB55-49942D711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5883D1E2-D674-4723-E38E-F30A26A41F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A9009CD0-669B-A5DC-5822-66CFD7C3EA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7F6DF0-CD3D-445F-AB77-D38558D8D5C4}" type="datetimeFigureOut">
              <a:rPr lang="ar-SA" smtClean="0"/>
              <a:t>29/03/46</a:t>
            </a:fld>
            <a:endParaRPr lang="ar-SA"/>
          </a:p>
        </p:txBody>
      </p:sp>
      <p:sp>
        <p:nvSpPr>
          <p:cNvPr id="5" name="Footer Placeholder 4">
            <a:extLst>
              <a:ext uri="{FF2B5EF4-FFF2-40B4-BE49-F238E27FC236}">
                <a16:creationId xmlns:a16="http://schemas.microsoft.com/office/drawing/2014/main" id="{4C21C09E-C1F2-F3BA-9B83-D7FFCA9945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SA"/>
          </a:p>
        </p:txBody>
      </p:sp>
      <p:sp>
        <p:nvSpPr>
          <p:cNvPr id="6" name="Slide Number Placeholder 5">
            <a:extLst>
              <a:ext uri="{FF2B5EF4-FFF2-40B4-BE49-F238E27FC236}">
                <a16:creationId xmlns:a16="http://schemas.microsoft.com/office/drawing/2014/main" id="{199A6C74-18FD-E7F1-BF74-EF3F335301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288D8E0-F2FA-4799-B3C1-FEFCCD4651C6}" type="slidenum">
              <a:rPr lang="ar-SA" smtClean="0"/>
              <a:t>‹#›</a:t>
            </a:fld>
            <a:endParaRPr lang="ar-SA"/>
          </a:p>
        </p:txBody>
      </p:sp>
    </p:spTree>
    <p:extLst>
      <p:ext uri="{BB962C8B-B14F-4D97-AF65-F5344CB8AC3E}">
        <p14:creationId xmlns:p14="http://schemas.microsoft.com/office/powerpoint/2010/main" val="3565185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7.xml"/><Relationship Id="rId3" Type="http://schemas.openxmlformats.org/officeDocument/2006/relationships/image" Target="../media/image2.png"/><Relationship Id="rId7" Type="http://schemas.openxmlformats.org/officeDocument/2006/relationships/slide" Target="slide5.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slide" Target="slide6.xml"/><Relationship Id="rId4" Type="http://schemas.openxmlformats.org/officeDocument/2006/relationships/slide" Target="slide4.xml"/><Relationship Id="rId9" Type="http://schemas.openxmlformats.org/officeDocument/2006/relationships/image" Target="../media/image4.png"/><Relationship Id="rId1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7.xml"/><Relationship Id="rId3" Type="http://schemas.openxmlformats.org/officeDocument/2006/relationships/image" Target="../media/image2.png"/><Relationship Id="rId7" Type="http://schemas.openxmlformats.org/officeDocument/2006/relationships/slide" Target="slide5.xm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slide" Target="slide6.xml"/><Relationship Id="rId4" Type="http://schemas.openxmlformats.org/officeDocument/2006/relationships/slide" Target="slide4.xml"/><Relationship Id="rId9" Type="http://schemas.openxmlformats.org/officeDocument/2006/relationships/image" Target="../media/image4.png"/><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7.xml"/><Relationship Id="rId3" Type="http://schemas.openxmlformats.org/officeDocument/2006/relationships/image" Target="../media/image6.png"/><Relationship Id="rId7" Type="http://schemas.openxmlformats.org/officeDocument/2006/relationships/slide" Target="slide5.xml"/><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slide" Target="slide6.xml"/><Relationship Id="rId4" Type="http://schemas.openxmlformats.org/officeDocument/2006/relationships/slide" Target="slide4.xml"/><Relationship Id="rId9" Type="http://schemas.openxmlformats.org/officeDocument/2006/relationships/image" Target="../media/image8.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ng corridor with lights and a light in the middle&#10;&#10;Description automatically generated with medium confidence">
            <a:extLst>
              <a:ext uri="{FF2B5EF4-FFF2-40B4-BE49-F238E27FC236}">
                <a16:creationId xmlns:a16="http://schemas.microsoft.com/office/drawing/2014/main" id="{B313C847-0D22-EB6D-D5A6-897E55A43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9" name="Straight Connector 8">
            <a:extLst>
              <a:ext uri="{FF2B5EF4-FFF2-40B4-BE49-F238E27FC236}">
                <a16:creationId xmlns:a16="http://schemas.microsoft.com/office/drawing/2014/main" id="{168C05E0-18B1-EE8B-4AE4-75959963A0C4}"/>
              </a:ext>
            </a:extLst>
          </p:cNvPr>
          <p:cNvCxnSpPr>
            <a:cxnSpLocks/>
          </p:cNvCxnSpPr>
          <p:nvPr/>
        </p:nvCxnSpPr>
        <p:spPr>
          <a:xfrm>
            <a:off x="6598476" y="3642864"/>
            <a:ext cx="4964259" cy="2462968"/>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17280E11-49F0-6ABE-E4D1-22388A837597}"/>
              </a:ext>
            </a:extLst>
          </p:cNvPr>
          <p:cNvCxnSpPr>
            <a:cxnSpLocks/>
          </p:cNvCxnSpPr>
          <p:nvPr/>
        </p:nvCxnSpPr>
        <p:spPr>
          <a:xfrm>
            <a:off x="6456943" y="3820439"/>
            <a:ext cx="4171728" cy="3025113"/>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D02E20DB-9FAD-1875-20AA-41E84299C4F7}"/>
              </a:ext>
            </a:extLst>
          </p:cNvPr>
          <p:cNvCxnSpPr>
            <a:cxnSpLocks/>
          </p:cNvCxnSpPr>
          <p:nvPr/>
        </p:nvCxnSpPr>
        <p:spPr>
          <a:xfrm>
            <a:off x="6400799" y="3792540"/>
            <a:ext cx="2689640" cy="2991404"/>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F6F2C975-E09F-3A68-6F09-14D441F393EF}"/>
              </a:ext>
            </a:extLst>
          </p:cNvPr>
          <p:cNvCxnSpPr>
            <a:cxnSpLocks/>
          </p:cNvCxnSpPr>
          <p:nvPr/>
        </p:nvCxnSpPr>
        <p:spPr>
          <a:xfrm flipH="1">
            <a:off x="3401961" y="3788094"/>
            <a:ext cx="2891716" cy="3057458"/>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6E96E13-5542-7EAE-E217-6E0996351B2C}"/>
              </a:ext>
            </a:extLst>
          </p:cNvPr>
          <p:cNvCxnSpPr>
            <a:cxnSpLocks/>
          </p:cNvCxnSpPr>
          <p:nvPr/>
        </p:nvCxnSpPr>
        <p:spPr>
          <a:xfrm flipH="1">
            <a:off x="2063743" y="3940585"/>
            <a:ext cx="4032257" cy="2843359"/>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DB7F2D0C-741E-0EAB-B507-8F72B0FB937F}"/>
              </a:ext>
            </a:extLst>
          </p:cNvPr>
          <p:cNvCxnSpPr>
            <a:cxnSpLocks/>
          </p:cNvCxnSpPr>
          <p:nvPr/>
        </p:nvCxnSpPr>
        <p:spPr>
          <a:xfrm flipH="1">
            <a:off x="0" y="3655906"/>
            <a:ext cx="6259266" cy="2862881"/>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379414D-DA72-5FC9-4909-C34FBA14D942}"/>
              </a:ext>
            </a:extLst>
          </p:cNvPr>
          <p:cNvCxnSpPr>
            <a:cxnSpLocks/>
          </p:cNvCxnSpPr>
          <p:nvPr/>
        </p:nvCxnSpPr>
        <p:spPr>
          <a:xfrm flipH="1" flipV="1">
            <a:off x="4257368" y="74056"/>
            <a:ext cx="1838632" cy="3102259"/>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F349AF3-2CAF-55F3-90EE-A279CF91DD86}"/>
              </a:ext>
            </a:extLst>
          </p:cNvPr>
          <p:cNvCxnSpPr>
            <a:cxnSpLocks/>
          </p:cNvCxnSpPr>
          <p:nvPr/>
        </p:nvCxnSpPr>
        <p:spPr>
          <a:xfrm flipV="1">
            <a:off x="6636520" y="74056"/>
            <a:ext cx="1906287" cy="3141080"/>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ACE1B998-A2D1-C8E8-6F2D-F8E5DD952BDB}"/>
              </a:ext>
            </a:extLst>
          </p:cNvPr>
          <p:cNvCxnSpPr>
            <a:cxnSpLocks/>
          </p:cNvCxnSpPr>
          <p:nvPr/>
        </p:nvCxnSpPr>
        <p:spPr>
          <a:xfrm>
            <a:off x="5555481" y="61608"/>
            <a:ext cx="617545" cy="3035553"/>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45C1637A-E3DF-B6E7-4A19-67BEBF258005}"/>
              </a:ext>
            </a:extLst>
          </p:cNvPr>
          <p:cNvCxnSpPr>
            <a:cxnSpLocks/>
          </p:cNvCxnSpPr>
          <p:nvPr/>
        </p:nvCxnSpPr>
        <p:spPr>
          <a:xfrm flipH="1">
            <a:off x="6598476" y="61608"/>
            <a:ext cx="419868" cy="2917566"/>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sp>
        <p:nvSpPr>
          <p:cNvPr id="64" name="Oval 63">
            <a:extLst>
              <a:ext uri="{FF2B5EF4-FFF2-40B4-BE49-F238E27FC236}">
                <a16:creationId xmlns:a16="http://schemas.microsoft.com/office/drawing/2014/main" id="{331F35D3-11A0-3764-245A-74F360B10D81}"/>
              </a:ext>
            </a:extLst>
          </p:cNvPr>
          <p:cNvSpPr/>
          <p:nvPr/>
        </p:nvSpPr>
        <p:spPr>
          <a:xfrm>
            <a:off x="5170279" y="4132370"/>
            <a:ext cx="2343523" cy="1737207"/>
          </a:xfrm>
          <a:prstGeom prst="ellipse">
            <a:avLst/>
          </a:prstGeom>
          <a:solidFill>
            <a:schemeClr val="bg1">
              <a:lumMod val="50000"/>
            </a:schemeClr>
          </a:solidFill>
          <a:effectLst>
            <a:outerShdw blurRad="76200" dist="12700" dir="8100000" sy="-23000" kx="800400" algn="br" rotWithShape="0">
              <a:prstClr val="black">
                <a:alpha val="20000"/>
              </a:prstClr>
            </a:outerShdw>
          </a:effectLst>
          <a:scene3d>
            <a:camera prst="isometricOffAxis2Top"/>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5" name="Oval 64">
            <a:extLst>
              <a:ext uri="{FF2B5EF4-FFF2-40B4-BE49-F238E27FC236}">
                <a16:creationId xmlns:a16="http://schemas.microsoft.com/office/drawing/2014/main" id="{A7A25563-E9DD-C6B1-7601-BD776C43F20D}"/>
              </a:ext>
            </a:extLst>
          </p:cNvPr>
          <p:cNvSpPr/>
          <p:nvPr/>
        </p:nvSpPr>
        <p:spPr>
          <a:xfrm>
            <a:off x="5358874" y="4294914"/>
            <a:ext cx="1962472" cy="1412118"/>
          </a:xfrm>
          <a:prstGeom prst="ellipse">
            <a:avLst/>
          </a:prstGeom>
          <a:solidFill>
            <a:schemeClr val="tx1"/>
          </a:solidFill>
          <a:ln>
            <a:noFill/>
          </a:ln>
          <a:scene3d>
            <a:camera prst="isometricOffAxis2Top"/>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mc:AlternateContent xmlns:mc="http://schemas.openxmlformats.org/markup-compatibility/2006" xmlns:pslz="http://schemas.microsoft.com/office/powerpoint/2016/slidezoom">
        <mc:Choice Requires="pslz">
          <p:graphicFrame>
            <p:nvGraphicFramePr>
              <p:cNvPr id="67" name="Slide Zoom 66">
                <a:extLst>
                  <a:ext uri="{FF2B5EF4-FFF2-40B4-BE49-F238E27FC236}">
                    <a16:creationId xmlns:a16="http://schemas.microsoft.com/office/drawing/2014/main" id="{0769F708-D344-3A66-D899-AA291997B3ED}"/>
                  </a:ext>
                </a:extLst>
              </p:cNvPr>
              <p:cNvGraphicFramePr>
                <a:graphicFrameLocks noChangeAspect="1"/>
              </p:cNvGraphicFramePr>
              <p:nvPr>
                <p:extLst>
                  <p:ext uri="{D42A27DB-BD31-4B8C-83A1-F6EECF244321}">
                    <p14:modId xmlns:p14="http://schemas.microsoft.com/office/powerpoint/2010/main" val="4158122522"/>
                  </p:ext>
                </p:extLst>
              </p:nvPr>
            </p:nvGraphicFramePr>
            <p:xfrm>
              <a:off x="5266169" y="7035316"/>
              <a:ext cx="2240016" cy="1260009"/>
            </p:xfrm>
            <a:graphic>
              <a:graphicData uri="http://schemas.microsoft.com/office/powerpoint/2016/slidezoom">
                <pslz:sldZm>
                  <pslz:sldZmObj sldId="257" cId="3729341201">
                    <pslz:zmPr id="{B4CCD4FB-0521-415E-A543-E54F7E852534}" returnToParent="0" transitionDur="1000">
                      <p166:blipFill xmlns:p166="http://schemas.microsoft.com/office/powerpoint/2016/6/main">
                        <a:blip r:embed="rId3"/>
                        <a:stretch>
                          <a:fillRect/>
                        </a:stretch>
                      </p166:blipFill>
                      <p166:spPr xmlns:p166="http://schemas.microsoft.com/office/powerpoint/2016/6/main">
                        <a:xfrm>
                          <a:off x="0" y="0"/>
                          <a:ext cx="2240016" cy="1260009"/>
                        </a:xfrm>
                        <a:prstGeom prst="rect">
                          <a:avLst/>
                        </a:prstGeom>
                        <a:ln w="3175">
                          <a:solidFill>
                            <a:prstClr val="ltGray"/>
                          </a:solidFill>
                        </a:ln>
                        <a:effectLst>
                          <a:outerShdw blurRad="1270000" dist="482600" dir="5400000" sx="90000" sy="90000" algn="ctr" rotWithShape="0">
                            <a:schemeClr val="tx2">
                              <a:lumMod val="50000"/>
                              <a:lumOff val="50000"/>
                              <a:alpha val="50000"/>
                            </a:schemeClr>
                          </a:outerShdw>
                        </a:effectLst>
                        <a:scene3d>
                          <a:camera prst="perspectiveLeft" fov="7200000">
                            <a:rot lat="17400000" lon="0" rev="0"/>
                          </a:camera>
                          <a:lightRig rig="threePt" dir="t"/>
                        </a:scene3d>
                      </p166:spPr>
                    </pslz:zmPr>
                  </pslz:sldZmObj>
                </pslz:sldZm>
              </a:graphicData>
            </a:graphic>
          </p:graphicFrame>
        </mc:Choice>
        <mc:Fallback xmlns="">
          <p:pic>
            <p:nvPicPr>
              <p:cNvPr id="67" name="Slide Zoom 66">
                <a:hlinkClick r:id="rId4" action="ppaction://hlinksldjump"/>
                <a:extLst>
                  <a:ext uri="{FF2B5EF4-FFF2-40B4-BE49-F238E27FC236}">
                    <a16:creationId xmlns:a16="http://schemas.microsoft.com/office/drawing/2014/main" id="{0769F708-D344-3A66-D899-AA291997B3ED}"/>
                  </a:ext>
                </a:extLst>
              </p:cNvPr>
              <p:cNvPicPr>
                <a:picLocks noGrp="1" noRot="1" noChangeAspect="1" noMove="1" noResize="1" noEditPoints="1" noAdjustHandles="1" noChangeArrowheads="1" noChangeShapeType="1"/>
              </p:cNvPicPr>
              <p:nvPr/>
            </p:nvPicPr>
            <p:blipFill>
              <a:blip r:embed="rId5"/>
              <a:stretch>
                <a:fillRect/>
              </a:stretch>
            </p:blipFill>
            <p:spPr>
              <a:xfrm>
                <a:off x="5266169" y="7035316"/>
                <a:ext cx="2240016" cy="1260009"/>
              </a:xfrm>
              <a:prstGeom prst="rect">
                <a:avLst/>
              </a:prstGeom>
              <a:ln w="3175">
                <a:solidFill>
                  <a:prstClr val="ltGray"/>
                </a:solidFill>
              </a:ln>
              <a:effectLst>
                <a:outerShdw blurRad="1270000" dist="482600" dir="5400000" sx="90000" sy="90000" algn="ctr" rotWithShape="0">
                  <a:schemeClr val="tx2">
                    <a:lumMod val="50000"/>
                    <a:lumOff val="50000"/>
                    <a:alpha val="50000"/>
                  </a:schemeClr>
                </a:outerShdw>
              </a:effectLst>
              <a:scene3d>
                <a:camera prst="perspectiveLeft" fov="7200000">
                  <a:rot lat="17400000" lon="0" rev="0"/>
                </a:camera>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69" name="Slide Zoom 68">
                <a:extLst>
                  <a:ext uri="{FF2B5EF4-FFF2-40B4-BE49-F238E27FC236}">
                    <a16:creationId xmlns:a16="http://schemas.microsoft.com/office/drawing/2014/main" id="{FDCCA3A7-E7AA-EC45-5CAE-2065F5B53968}"/>
                  </a:ext>
                </a:extLst>
              </p:cNvPr>
              <p:cNvGraphicFramePr>
                <a:graphicFrameLocks noChangeAspect="1"/>
              </p:cNvGraphicFramePr>
              <p:nvPr>
                <p:extLst>
                  <p:ext uri="{D42A27DB-BD31-4B8C-83A1-F6EECF244321}">
                    <p14:modId xmlns:p14="http://schemas.microsoft.com/office/powerpoint/2010/main" val="43547403"/>
                  </p:ext>
                </p:extLst>
              </p:nvPr>
            </p:nvGraphicFramePr>
            <p:xfrm>
              <a:off x="5266169" y="8087862"/>
              <a:ext cx="2240016" cy="1260009"/>
            </p:xfrm>
            <a:graphic>
              <a:graphicData uri="http://schemas.microsoft.com/office/powerpoint/2016/slidezoom">
                <pslz:sldZm>
                  <pslz:sldZmObj sldId="258" cId="1047050428">
                    <pslz:zmPr id="{568A67A5-CCEB-46B4-80A9-02F97E085BEB}" returnToParent="0" transitionDur="1000">
                      <p166:blipFill xmlns:p166="http://schemas.microsoft.com/office/powerpoint/2016/6/main">
                        <a:blip r:embed="rId6"/>
                        <a:stretch>
                          <a:fillRect/>
                        </a:stretch>
                      </p166:blipFill>
                      <p166:spPr xmlns:p166="http://schemas.microsoft.com/office/powerpoint/2016/6/main">
                        <a:xfrm>
                          <a:off x="0" y="0"/>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166:spPr>
                    </pslz:zmPr>
                  </pslz:sldZmObj>
                </pslz:sldZm>
              </a:graphicData>
            </a:graphic>
          </p:graphicFrame>
        </mc:Choice>
        <mc:Fallback xmlns="">
          <p:pic>
            <p:nvPicPr>
              <p:cNvPr id="69" name="Slide Zoom 68">
                <a:hlinkClick r:id="rId7" action="ppaction://hlinksldjump"/>
                <a:extLst>
                  <a:ext uri="{FF2B5EF4-FFF2-40B4-BE49-F238E27FC236}">
                    <a16:creationId xmlns:a16="http://schemas.microsoft.com/office/drawing/2014/main" id="{FDCCA3A7-E7AA-EC45-5CAE-2065F5B53968}"/>
                  </a:ext>
                </a:extLst>
              </p:cNvPr>
              <p:cNvPicPr>
                <a:picLocks noGrp="1" noRot="1" noChangeAspect="1" noMove="1" noResize="1" noEditPoints="1" noAdjustHandles="1" noChangeArrowheads="1" noChangeShapeType="1"/>
              </p:cNvPicPr>
              <p:nvPr/>
            </p:nvPicPr>
            <p:blipFill>
              <a:blip r:embed="rId8"/>
              <a:stretch>
                <a:fillRect/>
              </a:stretch>
            </p:blipFill>
            <p:spPr>
              <a:xfrm>
                <a:off x="5266169" y="8087862"/>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71" name="Slide Zoom 70">
                <a:extLst>
                  <a:ext uri="{FF2B5EF4-FFF2-40B4-BE49-F238E27FC236}">
                    <a16:creationId xmlns:a16="http://schemas.microsoft.com/office/drawing/2014/main" id="{95127124-B00C-E03A-A08C-BED1829DCDF9}"/>
                  </a:ext>
                </a:extLst>
              </p:cNvPr>
              <p:cNvGraphicFramePr>
                <a:graphicFrameLocks noChangeAspect="1"/>
              </p:cNvGraphicFramePr>
              <p:nvPr>
                <p:extLst>
                  <p:ext uri="{D42A27DB-BD31-4B8C-83A1-F6EECF244321}">
                    <p14:modId xmlns:p14="http://schemas.microsoft.com/office/powerpoint/2010/main" val="1407840557"/>
                  </p:ext>
                </p:extLst>
              </p:nvPr>
            </p:nvGraphicFramePr>
            <p:xfrm>
              <a:off x="5266169" y="9946479"/>
              <a:ext cx="2240016" cy="1260009"/>
            </p:xfrm>
            <a:graphic>
              <a:graphicData uri="http://schemas.microsoft.com/office/powerpoint/2016/slidezoom">
                <pslz:sldZm>
                  <pslz:sldZmObj sldId="259" cId="3454854995">
                    <pslz:zmPr id="{27409A96-A40D-4946-B588-EE8AD01BBFC0}" returnToParent="0" transitionDur="1000">
                      <p166:blipFill xmlns:p166="http://schemas.microsoft.com/office/powerpoint/2016/6/main">
                        <a:blip r:embed="rId9"/>
                        <a:stretch>
                          <a:fillRect/>
                        </a:stretch>
                      </p166:blipFill>
                      <p166:spPr xmlns:p166="http://schemas.microsoft.com/office/powerpoint/2016/6/main">
                        <a:xfrm>
                          <a:off x="0" y="0"/>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166:spPr>
                    </pslz:zmPr>
                  </pslz:sldZmObj>
                </pslz:sldZm>
              </a:graphicData>
            </a:graphic>
          </p:graphicFrame>
        </mc:Choice>
        <mc:Fallback xmlns="">
          <p:pic>
            <p:nvPicPr>
              <p:cNvPr id="71" name="Slide Zoom 70">
                <a:hlinkClick r:id="rId10" action="ppaction://hlinksldjump"/>
                <a:extLst>
                  <a:ext uri="{FF2B5EF4-FFF2-40B4-BE49-F238E27FC236}">
                    <a16:creationId xmlns:a16="http://schemas.microsoft.com/office/drawing/2014/main" id="{95127124-B00C-E03A-A08C-BED1829DCDF9}"/>
                  </a:ext>
                </a:extLst>
              </p:cNvPr>
              <p:cNvPicPr>
                <a:picLocks noGrp="1" noRot="1" noChangeAspect="1" noMove="1" noResize="1" noEditPoints="1" noAdjustHandles="1" noChangeArrowheads="1" noChangeShapeType="1"/>
              </p:cNvPicPr>
              <p:nvPr/>
            </p:nvPicPr>
            <p:blipFill>
              <a:blip r:embed="rId11"/>
              <a:stretch>
                <a:fillRect/>
              </a:stretch>
            </p:blipFill>
            <p:spPr>
              <a:xfrm>
                <a:off x="5266169" y="9946479"/>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73" name="Slide Zoom 72">
                <a:extLst>
                  <a:ext uri="{FF2B5EF4-FFF2-40B4-BE49-F238E27FC236}">
                    <a16:creationId xmlns:a16="http://schemas.microsoft.com/office/drawing/2014/main" id="{CE0FECE4-9DC1-CB2D-EE0E-0BF9D884076D}"/>
                  </a:ext>
                </a:extLst>
              </p:cNvPr>
              <p:cNvGraphicFramePr>
                <a:graphicFrameLocks noChangeAspect="1"/>
              </p:cNvGraphicFramePr>
              <p:nvPr>
                <p:extLst>
                  <p:ext uri="{D42A27DB-BD31-4B8C-83A1-F6EECF244321}">
                    <p14:modId xmlns:p14="http://schemas.microsoft.com/office/powerpoint/2010/main" val="1570605282"/>
                  </p:ext>
                </p:extLst>
              </p:nvPr>
            </p:nvGraphicFramePr>
            <p:xfrm>
              <a:off x="5266169" y="9140408"/>
              <a:ext cx="2240016" cy="1260009"/>
            </p:xfrm>
            <a:graphic>
              <a:graphicData uri="http://schemas.microsoft.com/office/powerpoint/2016/slidezoom">
                <pslz:sldZm>
                  <pslz:sldZmObj sldId="260" cId="3399401973">
                    <pslz:zmPr id="{C2BC7EA2-C805-40ED-BCAD-CEFC8079F4C1}" returnToParent="0" transitionDur="1000">
                      <p166:blipFill xmlns:p166="http://schemas.microsoft.com/office/powerpoint/2016/6/main">
                        <a:blip r:embed="rId12"/>
                        <a:stretch>
                          <a:fillRect/>
                        </a:stretch>
                      </p166:blipFill>
                      <p166:spPr xmlns:p166="http://schemas.microsoft.com/office/powerpoint/2016/6/main">
                        <a:xfrm>
                          <a:off x="0" y="0"/>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166:spPr>
                    </pslz:zmPr>
                  </pslz:sldZmObj>
                </pslz:sldZm>
              </a:graphicData>
            </a:graphic>
          </p:graphicFrame>
        </mc:Choice>
        <mc:Fallback xmlns="">
          <p:pic>
            <p:nvPicPr>
              <p:cNvPr id="73" name="Slide Zoom 72">
                <a:hlinkClick r:id="rId13" action="ppaction://hlinksldjump"/>
                <a:extLst>
                  <a:ext uri="{FF2B5EF4-FFF2-40B4-BE49-F238E27FC236}">
                    <a16:creationId xmlns:a16="http://schemas.microsoft.com/office/drawing/2014/main" id="{CE0FECE4-9DC1-CB2D-EE0E-0BF9D884076D}"/>
                  </a:ext>
                </a:extLst>
              </p:cNvPr>
              <p:cNvPicPr>
                <a:picLocks noGrp="1" noRot="1" noChangeAspect="1" noMove="1" noResize="1" noEditPoints="1" noAdjustHandles="1" noChangeArrowheads="1" noChangeShapeType="1"/>
              </p:cNvPicPr>
              <p:nvPr/>
            </p:nvPicPr>
            <p:blipFill>
              <a:blip r:embed="rId14"/>
              <a:stretch>
                <a:fillRect/>
              </a:stretch>
            </p:blipFill>
            <p:spPr>
              <a:xfrm>
                <a:off x="5266169" y="9140408"/>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spPr>
          </p:pic>
        </mc:Fallback>
      </mc:AlternateContent>
    </p:spTree>
    <p:extLst>
      <p:ext uri="{BB962C8B-B14F-4D97-AF65-F5344CB8AC3E}">
        <p14:creationId xmlns:p14="http://schemas.microsoft.com/office/powerpoint/2010/main" val="3210981529"/>
      </p:ext>
    </p:extLst>
  </p:cSld>
  <p:clrMapOvr>
    <a:masterClrMapping/>
  </p:clrMapOvr>
  <mc:AlternateContent xmlns:mc="http://schemas.openxmlformats.org/markup-compatibility/2006" xmlns:p14="http://schemas.microsoft.com/office/powerpoint/2010/main">
    <mc:Choice Requires="p14">
      <p:transition spd="slow" p14:dur="2000" advClick="0" advTm="50"/>
    </mc:Choice>
    <mc:Fallback xmlns="">
      <p:transition spd="slow" advClick="0" advTm="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par>
                                <p:cTn id="8" presetID="22" presetClass="entr" presetSubtype="1" repeatCount="indefinite"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2000"/>
                                        <p:tgtEl>
                                          <p:spTgt spid="10"/>
                                        </p:tgtEl>
                                      </p:cBhvr>
                                    </p:animEffect>
                                  </p:childTnLst>
                                </p:cTn>
                              </p:par>
                              <p:par>
                                <p:cTn id="11" presetID="22" presetClass="entr" presetSubtype="1" repeatCount="indefinite"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2000"/>
                                        <p:tgtEl>
                                          <p:spTgt spid="19"/>
                                        </p:tgtEl>
                                      </p:cBhvr>
                                    </p:animEffect>
                                  </p:childTnLst>
                                </p:cTn>
                              </p:par>
                              <p:par>
                                <p:cTn id="14" presetID="22" presetClass="entr" presetSubtype="1" repeatCount="indefinite"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2000"/>
                                        <p:tgtEl>
                                          <p:spTgt spid="26"/>
                                        </p:tgtEl>
                                      </p:cBhvr>
                                    </p:animEffect>
                                  </p:childTnLst>
                                </p:cTn>
                              </p:par>
                              <p:par>
                                <p:cTn id="17" presetID="22" presetClass="entr" presetSubtype="1" repeatCount="indefinite"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2000"/>
                                        <p:tgtEl>
                                          <p:spTgt spid="31"/>
                                        </p:tgtEl>
                                      </p:cBhvr>
                                    </p:animEffect>
                                  </p:childTnLst>
                                </p:cTn>
                              </p:par>
                              <p:par>
                                <p:cTn id="20" presetID="22" presetClass="entr" presetSubtype="1" repeatCount="indefinite"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up)">
                                      <p:cBhvr>
                                        <p:cTn id="22" dur="2000"/>
                                        <p:tgtEl>
                                          <p:spTgt spid="35"/>
                                        </p:tgtEl>
                                      </p:cBhvr>
                                    </p:animEffect>
                                  </p:childTnLst>
                                </p:cTn>
                              </p:par>
                              <p:par>
                                <p:cTn id="23" presetID="22" presetClass="entr" presetSubtype="4" repeatCount="indefinite"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2000"/>
                                        <p:tgtEl>
                                          <p:spTgt spid="46"/>
                                        </p:tgtEl>
                                      </p:cBhvr>
                                    </p:animEffect>
                                  </p:childTnLst>
                                </p:cTn>
                              </p:par>
                              <p:par>
                                <p:cTn id="26" presetID="22" presetClass="entr" presetSubtype="4" repeatCount="indefinite"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2000"/>
                                        <p:tgtEl>
                                          <p:spTgt spid="50"/>
                                        </p:tgtEl>
                                      </p:cBhvr>
                                    </p:animEffect>
                                  </p:childTnLst>
                                </p:cTn>
                              </p:par>
                              <p:par>
                                <p:cTn id="29" presetID="22" presetClass="entr" presetSubtype="4" repeatCount="indefinite"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down)">
                                      <p:cBhvr>
                                        <p:cTn id="31" dur="2000"/>
                                        <p:tgtEl>
                                          <p:spTgt spid="57"/>
                                        </p:tgtEl>
                                      </p:cBhvr>
                                    </p:animEffect>
                                  </p:childTnLst>
                                </p:cTn>
                              </p:par>
                              <p:par>
                                <p:cTn id="32" presetID="22" presetClass="entr" presetSubtype="4" repeatCount="indefinite"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down)">
                                      <p:cBhvr>
                                        <p:cTn id="34" dur="2000"/>
                                        <p:tgtEl>
                                          <p:spTgt spid="61"/>
                                        </p:tgtEl>
                                      </p:cBhvr>
                                    </p:animEffect>
                                  </p:childTnLst>
                                </p:cTn>
                              </p:par>
                            </p:childTnLst>
                          </p:cTn>
                        </p:par>
                        <p:par>
                          <p:cTn id="35" fill="hold">
                            <p:stCondLst>
                              <p:cond delay="2000"/>
                            </p:stCondLst>
                            <p:childTnLst>
                              <p:par>
                                <p:cTn id="36" presetID="16" presetClass="entr" presetSubtype="21" fill="hold" grpId="0"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barn(inVertical)">
                                      <p:cBhvr>
                                        <p:cTn id="38"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ng corridor with lights and a light in the middle&#10;&#10;Description automatically generated with medium confidence">
            <a:extLst>
              <a:ext uri="{FF2B5EF4-FFF2-40B4-BE49-F238E27FC236}">
                <a16:creationId xmlns:a16="http://schemas.microsoft.com/office/drawing/2014/main" id="{B313C847-0D22-EB6D-D5A6-897E55A43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9" name="Straight Connector 8">
            <a:extLst>
              <a:ext uri="{FF2B5EF4-FFF2-40B4-BE49-F238E27FC236}">
                <a16:creationId xmlns:a16="http://schemas.microsoft.com/office/drawing/2014/main" id="{168C05E0-18B1-EE8B-4AE4-75959963A0C4}"/>
              </a:ext>
            </a:extLst>
          </p:cNvPr>
          <p:cNvCxnSpPr>
            <a:cxnSpLocks/>
          </p:cNvCxnSpPr>
          <p:nvPr/>
        </p:nvCxnSpPr>
        <p:spPr>
          <a:xfrm>
            <a:off x="6598476" y="3642864"/>
            <a:ext cx="4964259" cy="2462968"/>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17280E11-49F0-6ABE-E4D1-22388A837597}"/>
              </a:ext>
            </a:extLst>
          </p:cNvPr>
          <p:cNvCxnSpPr>
            <a:cxnSpLocks/>
          </p:cNvCxnSpPr>
          <p:nvPr/>
        </p:nvCxnSpPr>
        <p:spPr>
          <a:xfrm>
            <a:off x="6456943" y="3820439"/>
            <a:ext cx="4171728" cy="3025113"/>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D02E20DB-9FAD-1875-20AA-41E84299C4F7}"/>
              </a:ext>
            </a:extLst>
          </p:cNvPr>
          <p:cNvCxnSpPr>
            <a:cxnSpLocks/>
          </p:cNvCxnSpPr>
          <p:nvPr/>
        </p:nvCxnSpPr>
        <p:spPr>
          <a:xfrm>
            <a:off x="6400799" y="3792540"/>
            <a:ext cx="2689640" cy="2991404"/>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F6F2C975-E09F-3A68-6F09-14D441F393EF}"/>
              </a:ext>
            </a:extLst>
          </p:cNvPr>
          <p:cNvCxnSpPr>
            <a:cxnSpLocks/>
          </p:cNvCxnSpPr>
          <p:nvPr/>
        </p:nvCxnSpPr>
        <p:spPr>
          <a:xfrm flipH="1">
            <a:off x="3401961" y="3788094"/>
            <a:ext cx="2891716" cy="3057458"/>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6E96E13-5542-7EAE-E217-6E0996351B2C}"/>
              </a:ext>
            </a:extLst>
          </p:cNvPr>
          <p:cNvCxnSpPr>
            <a:cxnSpLocks/>
          </p:cNvCxnSpPr>
          <p:nvPr/>
        </p:nvCxnSpPr>
        <p:spPr>
          <a:xfrm flipH="1">
            <a:off x="2063743" y="3940585"/>
            <a:ext cx="4032257" cy="2843359"/>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DB7F2D0C-741E-0EAB-B507-8F72B0FB937F}"/>
              </a:ext>
            </a:extLst>
          </p:cNvPr>
          <p:cNvCxnSpPr>
            <a:cxnSpLocks/>
          </p:cNvCxnSpPr>
          <p:nvPr/>
        </p:nvCxnSpPr>
        <p:spPr>
          <a:xfrm flipH="1">
            <a:off x="0" y="3655906"/>
            <a:ext cx="6259266" cy="2862881"/>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379414D-DA72-5FC9-4909-C34FBA14D942}"/>
              </a:ext>
            </a:extLst>
          </p:cNvPr>
          <p:cNvCxnSpPr>
            <a:cxnSpLocks/>
          </p:cNvCxnSpPr>
          <p:nvPr/>
        </p:nvCxnSpPr>
        <p:spPr>
          <a:xfrm flipH="1" flipV="1">
            <a:off x="4257368" y="74056"/>
            <a:ext cx="1838632" cy="3102259"/>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F349AF3-2CAF-55F3-90EE-A279CF91DD86}"/>
              </a:ext>
            </a:extLst>
          </p:cNvPr>
          <p:cNvCxnSpPr>
            <a:cxnSpLocks/>
          </p:cNvCxnSpPr>
          <p:nvPr/>
        </p:nvCxnSpPr>
        <p:spPr>
          <a:xfrm flipV="1">
            <a:off x="6636520" y="74056"/>
            <a:ext cx="1906287" cy="3141080"/>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ACE1B998-A2D1-C8E8-6F2D-F8E5DD952BDB}"/>
              </a:ext>
            </a:extLst>
          </p:cNvPr>
          <p:cNvCxnSpPr>
            <a:cxnSpLocks/>
          </p:cNvCxnSpPr>
          <p:nvPr/>
        </p:nvCxnSpPr>
        <p:spPr>
          <a:xfrm>
            <a:off x="5555481" y="61608"/>
            <a:ext cx="617545" cy="3035553"/>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45C1637A-E3DF-B6E7-4A19-67BEBF258005}"/>
              </a:ext>
            </a:extLst>
          </p:cNvPr>
          <p:cNvCxnSpPr>
            <a:cxnSpLocks/>
          </p:cNvCxnSpPr>
          <p:nvPr/>
        </p:nvCxnSpPr>
        <p:spPr>
          <a:xfrm flipH="1">
            <a:off x="6598476" y="61608"/>
            <a:ext cx="419868" cy="2917566"/>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sp>
        <p:nvSpPr>
          <p:cNvPr id="64" name="Oval 63">
            <a:extLst>
              <a:ext uri="{FF2B5EF4-FFF2-40B4-BE49-F238E27FC236}">
                <a16:creationId xmlns:a16="http://schemas.microsoft.com/office/drawing/2014/main" id="{331F35D3-11A0-3764-245A-74F360B10D81}"/>
              </a:ext>
            </a:extLst>
          </p:cNvPr>
          <p:cNvSpPr/>
          <p:nvPr/>
        </p:nvSpPr>
        <p:spPr>
          <a:xfrm>
            <a:off x="5170279" y="4132370"/>
            <a:ext cx="2343523" cy="1737207"/>
          </a:xfrm>
          <a:prstGeom prst="ellipse">
            <a:avLst/>
          </a:prstGeom>
          <a:solidFill>
            <a:schemeClr val="bg1">
              <a:lumMod val="50000"/>
            </a:schemeClr>
          </a:solidFill>
          <a:effectLst>
            <a:outerShdw blurRad="76200" dist="12700" dir="8100000" sy="-23000" kx="800400" algn="br" rotWithShape="0">
              <a:prstClr val="black">
                <a:alpha val="20000"/>
              </a:prstClr>
            </a:outerShdw>
          </a:effectLst>
          <a:scene3d>
            <a:camera prst="isometricOffAxis2Top"/>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5" name="Oval 64">
            <a:extLst>
              <a:ext uri="{FF2B5EF4-FFF2-40B4-BE49-F238E27FC236}">
                <a16:creationId xmlns:a16="http://schemas.microsoft.com/office/drawing/2014/main" id="{A7A25563-E9DD-C6B1-7601-BD776C43F20D}"/>
              </a:ext>
            </a:extLst>
          </p:cNvPr>
          <p:cNvSpPr/>
          <p:nvPr/>
        </p:nvSpPr>
        <p:spPr>
          <a:xfrm>
            <a:off x="5339210" y="4294914"/>
            <a:ext cx="1962472" cy="1412118"/>
          </a:xfrm>
          <a:prstGeom prst="ellipse">
            <a:avLst/>
          </a:prstGeom>
          <a:solidFill>
            <a:schemeClr val="tx1"/>
          </a:solidFill>
          <a:ln>
            <a:noFill/>
          </a:ln>
          <a:scene3d>
            <a:camera prst="isometricOffAxis2Top"/>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mc:AlternateContent xmlns:mc="http://schemas.openxmlformats.org/markup-compatibility/2006" xmlns:pslz="http://schemas.microsoft.com/office/powerpoint/2016/slidezoom">
        <mc:Choice Requires="pslz">
          <p:graphicFrame>
            <p:nvGraphicFramePr>
              <p:cNvPr id="67" name="Slide Zoom 66">
                <a:extLst>
                  <a:ext uri="{FF2B5EF4-FFF2-40B4-BE49-F238E27FC236}">
                    <a16:creationId xmlns:a16="http://schemas.microsoft.com/office/drawing/2014/main" id="{0769F708-D344-3A66-D899-AA291997B3ED}"/>
                  </a:ext>
                </a:extLst>
              </p:cNvPr>
              <p:cNvGraphicFramePr>
                <a:graphicFrameLocks noChangeAspect="1"/>
              </p:cNvGraphicFramePr>
              <p:nvPr/>
            </p:nvGraphicFramePr>
            <p:xfrm>
              <a:off x="5266169" y="687477"/>
              <a:ext cx="2240016" cy="1260009"/>
            </p:xfrm>
            <a:graphic>
              <a:graphicData uri="http://schemas.microsoft.com/office/powerpoint/2016/slidezoom">
                <pslz:sldZm>
                  <pslz:sldZmObj sldId="257" cId="3729341201">
                    <pslz:zmPr id="{B4CCD4FB-0521-415E-A543-E54F7E852534}" returnToParent="0" transitionDur="1000">
                      <p166:blipFill xmlns:p166="http://schemas.microsoft.com/office/powerpoint/2016/6/main">
                        <a:blip r:embed="rId3"/>
                        <a:stretch>
                          <a:fillRect/>
                        </a:stretch>
                      </p166:blipFill>
                      <p166:spPr xmlns:p166="http://schemas.microsoft.com/office/powerpoint/2016/6/main">
                        <a:xfrm>
                          <a:off x="0" y="0"/>
                          <a:ext cx="2240016" cy="1260009"/>
                        </a:xfrm>
                        <a:prstGeom prst="rect">
                          <a:avLst/>
                        </a:prstGeom>
                        <a:ln w="3175">
                          <a:solidFill>
                            <a:prstClr val="ltGray"/>
                          </a:solidFill>
                        </a:ln>
                        <a:effectLst>
                          <a:outerShdw blurRad="1270000" dist="482600" dir="5400000" sx="90000" sy="90000" algn="ctr" rotWithShape="0">
                            <a:schemeClr val="tx2">
                              <a:lumMod val="50000"/>
                              <a:lumOff val="50000"/>
                              <a:alpha val="50000"/>
                            </a:schemeClr>
                          </a:outerShdw>
                        </a:effectLst>
                        <a:scene3d>
                          <a:camera prst="perspectiveLeft" fov="7200000">
                            <a:rot lat="17400000" lon="0" rev="0"/>
                          </a:camera>
                          <a:lightRig rig="threePt" dir="t"/>
                        </a:scene3d>
                      </p166:spPr>
                    </pslz:zmPr>
                  </pslz:sldZmObj>
                </pslz:sldZm>
              </a:graphicData>
            </a:graphic>
          </p:graphicFrame>
        </mc:Choice>
        <mc:Fallback xmlns="">
          <p:pic>
            <p:nvPicPr>
              <p:cNvPr id="67" name="Slide Zoom 66">
                <a:hlinkClick r:id="rId4" action="ppaction://hlinksldjump"/>
                <a:extLst>
                  <a:ext uri="{FF2B5EF4-FFF2-40B4-BE49-F238E27FC236}">
                    <a16:creationId xmlns:a16="http://schemas.microsoft.com/office/drawing/2014/main" id="{0769F708-D344-3A66-D899-AA291997B3ED}"/>
                  </a:ext>
                </a:extLst>
              </p:cNvPr>
              <p:cNvPicPr>
                <a:picLocks noGrp="1" noRot="1" noChangeAspect="1" noMove="1" noResize="1" noEditPoints="1" noAdjustHandles="1" noChangeArrowheads="1" noChangeShapeType="1"/>
              </p:cNvPicPr>
              <p:nvPr/>
            </p:nvPicPr>
            <p:blipFill>
              <a:blip r:embed="rId5"/>
              <a:stretch>
                <a:fillRect/>
              </a:stretch>
            </p:blipFill>
            <p:spPr>
              <a:xfrm>
                <a:off x="5266169" y="687477"/>
                <a:ext cx="2240016" cy="1260009"/>
              </a:xfrm>
              <a:prstGeom prst="rect">
                <a:avLst/>
              </a:prstGeom>
              <a:ln w="3175">
                <a:solidFill>
                  <a:prstClr val="ltGray"/>
                </a:solidFill>
              </a:ln>
              <a:effectLst>
                <a:outerShdw blurRad="1270000" dist="482600" dir="5400000" sx="90000" sy="90000" algn="ctr" rotWithShape="0">
                  <a:schemeClr val="tx2">
                    <a:lumMod val="50000"/>
                    <a:lumOff val="50000"/>
                    <a:alpha val="50000"/>
                  </a:schemeClr>
                </a:outerShdw>
              </a:effectLst>
              <a:scene3d>
                <a:camera prst="perspectiveLeft" fov="7200000">
                  <a:rot lat="17400000" lon="0" rev="0"/>
                </a:camera>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69" name="Slide Zoom 68">
                <a:extLst>
                  <a:ext uri="{FF2B5EF4-FFF2-40B4-BE49-F238E27FC236}">
                    <a16:creationId xmlns:a16="http://schemas.microsoft.com/office/drawing/2014/main" id="{FDCCA3A7-E7AA-EC45-5CAE-2065F5B53968}"/>
                  </a:ext>
                </a:extLst>
              </p:cNvPr>
              <p:cNvGraphicFramePr>
                <a:graphicFrameLocks noChangeAspect="1"/>
              </p:cNvGraphicFramePr>
              <p:nvPr/>
            </p:nvGraphicFramePr>
            <p:xfrm>
              <a:off x="5266169" y="1740023"/>
              <a:ext cx="2240016" cy="1260009"/>
            </p:xfrm>
            <a:graphic>
              <a:graphicData uri="http://schemas.microsoft.com/office/powerpoint/2016/slidezoom">
                <pslz:sldZm>
                  <pslz:sldZmObj sldId="258" cId="1047050428">
                    <pslz:zmPr id="{568A67A5-CCEB-46B4-80A9-02F97E085BEB}" returnToParent="0" transitionDur="1000">
                      <p166:blipFill xmlns:p166="http://schemas.microsoft.com/office/powerpoint/2016/6/main">
                        <a:blip r:embed="rId6"/>
                        <a:stretch>
                          <a:fillRect/>
                        </a:stretch>
                      </p166:blipFill>
                      <p166:spPr xmlns:p166="http://schemas.microsoft.com/office/powerpoint/2016/6/main">
                        <a:xfrm>
                          <a:off x="0" y="0"/>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166:spPr>
                    </pslz:zmPr>
                  </pslz:sldZmObj>
                </pslz:sldZm>
              </a:graphicData>
            </a:graphic>
          </p:graphicFrame>
        </mc:Choice>
        <mc:Fallback xmlns="">
          <p:pic>
            <p:nvPicPr>
              <p:cNvPr id="69" name="Slide Zoom 68">
                <a:hlinkClick r:id="rId7" action="ppaction://hlinksldjump"/>
                <a:extLst>
                  <a:ext uri="{FF2B5EF4-FFF2-40B4-BE49-F238E27FC236}">
                    <a16:creationId xmlns:a16="http://schemas.microsoft.com/office/drawing/2014/main" id="{FDCCA3A7-E7AA-EC45-5CAE-2065F5B53968}"/>
                  </a:ext>
                </a:extLst>
              </p:cNvPr>
              <p:cNvPicPr>
                <a:picLocks noGrp="1" noRot="1" noChangeAspect="1" noMove="1" noResize="1" noEditPoints="1" noAdjustHandles="1" noChangeArrowheads="1" noChangeShapeType="1"/>
              </p:cNvPicPr>
              <p:nvPr/>
            </p:nvPicPr>
            <p:blipFill>
              <a:blip r:embed="rId8"/>
              <a:stretch>
                <a:fillRect/>
              </a:stretch>
            </p:blipFill>
            <p:spPr>
              <a:xfrm>
                <a:off x="5266169" y="1740023"/>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71" name="Slide Zoom 70">
                <a:extLst>
                  <a:ext uri="{FF2B5EF4-FFF2-40B4-BE49-F238E27FC236}">
                    <a16:creationId xmlns:a16="http://schemas.microsoft.com/office/drawing/2014/main" id="{95127124-B00C-E03A-A08C-BED1829DCDF9}"/>
                  </a:ext>
                </a:extLst>
              </p:cNvPr>
              <p:cNvGraphicFramePr>
                <a:graphicFrameLocks noChangeAspect="1"/>
              </p:cNvGraphicFramePr>
              <p:nvPr/>
            </p:nvGraphicFramePr>
            <p:xfrm>
              <a:off x="5266169" y="3598640"/>
              <a:ext cx="2240016" cy="1260009"/>
            </p:xfrm>
            <a:graphic>
              <a:graphicData uri="http://schemas.microsoft.com/office/powerpoint/2016/slidezoom">
                <pslz:sldZm>
                  <pslz:sldZmObj sldId="259" cId="3454854995">
                    <pslz:zmPr id="{27409A96-A40D-4946-B588-EE8AD01BBFC0}" returnToParent="0" transitionDur="1000">
                      <p166:blipFill xmlns:p166="http://schemas.microsoft.com/office/powerpoint/2016/6/main">
                        <a:blip r:embed="rId9"/>
                        <a:stretch>
                          <a:fillRect/>
                        </a:stretch>
                      </p166:blipFill>
                      <p166:spPr xmlns:p166="http://schemas.microsoft.com/office/powerpoint/2016/6/main">
                        <a:xfrm>
                          <a:off x="0" y="0"/>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166:spPr>
                    </pslz:zmPr>
                  </pslz:sldZmObj>
                </pslz:sldZm>
              </a:graphicData>
            </a:graphic>
          </p:graphicFrame>
        </mc:Choice>
        <mc:Fallback xmlns="">
          <p:pic>
            <p:nvPicPr>
              <p:cNvPr id="71" name="Slide Zoom 70">
                <a:hlinkClick r:id="rId10" action="ppaction://hlinksldjump"/>
                <a:extLst>
                  <a:ext uri="{FF2B5EF4-FFF2-40B4-BE49-F238E27FC236}">
                    <a16:creationId xmlns:a16="http://schemas.microsoft.com/office/drawing/2014/main" id="{95127124-B00C-E03A-A08C-BED1829DCDF9}"/>
                  </a:ext>
                </a:extLst>
              </p:cNvPr>
              <p:cNvPicPr>
                <a:picLocks noGrp="1" noRot="1" noChangeAspect="1" noMove="1" noResize="1" noEditPoints="1" noAdjustHandles="1" noChangeArrowheads="1" noChangeShapeType="1"/>
              </p:cNvPicPr>
              <p:nvPr/>
            </p:nvPicPr>
            <p:blipFill>
              <a:blip r:embed="rId11"/>
              <a:stretch>
                <a:fillRect/>
              </a:stretch>
            </p:blipFill>
            <p:spPr>
              <a:xfrm>
                <a:off x="5266169" y="3598640"/>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73" name="Slide Zoom 72">
                <a:extLst>
                  <a:ext uri="{FF2B5EF4-FFF2-40B4-BE49-F238E27FC236}">
                    <a16:creationId xmlns:a16="http://schemas.microsoft.com/office/drawing/2014/main" id="{CE0FECE4-9DC1-CB2D-EE0E-0BF9D884076D}"/>
                  </a:ext>
                </a:extLst>
              </p:cNvPr>
              <p:cNvGraphicFramePr>
                <a:graphicFrameLocks noChangeAspect="1"/>
              </p:cNvGraphicFramePr>
              <p:nvPr/>
            </p:nvGraphicFramePr>
            <p:xfrm>
              <a:off x="5266169" y="2792569"/>
              <a:ext cx="2240016" cy="1260009"/>
            </p:xfrm>
            <a:graphic>
              <a:graphicData uri="http://schemas.microsoft.com/office/powerpoint/2016/slidezoom">
                <pslz:sldZm>
                  <pslz:sldZmObj sldId="260" cId="3399401973">
                    <pslz:zmPr id="{C2BC7EA2-C805-40ED-BCAD-CEFC8079F4C1}" returnToParent="0" transitionDur="1000">
                      <p166:blipFill xmlns:p166="http://schemas.microsoft.com/office/powerpoint/2016/6/main">
                        <a:blip r:embed="rId12"/>
                        <a:stretch>
                          <a:fillRect/>
                        </a:stretch>
                      </p166:blipFill>
                      <p166:spPr xmlns:p166="http://schemas.microsoft.com/office/powerpoint/2016/6/main">
                        <a:xfrm>
                          <a:off x="0" y="0"/>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166:spPr>
                    </pslz:zmPr>
                  </pslz:sldZmObj>
                </pslz:sldZm>
              </a:graphicData>
            </a:graphic>
          </p:graphicFrame>
        </mc:Choice>
        <mc:Fallback xmlns="">
          <p:pic>
            <p:nvPicPr>
              <p:cNvPr id="73" name="Slide Zoom 72">
                <a:hlinkClick r:id="rId13" action="ppaction://hlinksldjump"/>
                <a:extLst>
                  <a:ext uri="{FF2B5EF4-FFF2-40B4-BE49-F238E27FC236}">
                    <a16:creationId xmlns:a16="http://schemas.microsoft.com/office/drawing/2014/main" id="{CE0FECE4-9DC1-CB2D-EE0E-0BF9D884076D}"/>
                  </a:ext>
                </a:extLst>
              </p:cNvPr>
              <p:cNvPicPr>
                <a:picLocks noGrp="1" noRot="1" noChangeAspect="1" noMove="1" noResize="1" noEditPoints="1" noAdjustHandles="1" noChangeArrowheads="1" noChangeShapeType="1"/>
              </p:cNvPicPr>
              <p:nvPr/>
            </p:nvPicPr>
            <p:blipFill>
              <a:blip r:embed="rId14"/>
              <a:stretch>
                <a:fillRect/>
              </a:stretch>
            </p:blipFill>
            <p:spPr>
              <a:xfrm>
                <a:off x="5266169" y="2792569"/>
                <a:ext cx="2240016" cy="126000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7200000">
                  <a:rot lat="17400000" lon="0" rev="0"/>
                </a:camera>
                <a:lightRig rig="threePt" dir="t"/>
              </a:scene3d>
            </p:spPr>
          </p:pic>
        </mc:Fallback>
      </mc:AlternateContent>
    </p:spTree>
    <p:extLst>
      <p:ext uri="{BB962C8B-B14F-4D97-AF65-F5344CB8AC3E}">
        <p14:creationId xmlns:p14="http://schemas.microsoft.com/office/powerpoint/2010/main" val="3901505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
        <p159:morph option="byObject"/>
      </p:transition>
    </mc:Choice>
    <mc:Fallback xmlns="">
      <p:transition spd="slow" advClick="0" advTm="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par>
                                <p:cTn id="8" presetID="22" presetClass="entr" presetSubtype="1" repeatCount="indefinite"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2000"/>
                                        <p:tgtEl>
                                          <p:spTgt spid="10"/>
                                        </p:tgtEl>
                                      </p:cBhvr>
                                    </p:animEffect>
                                  </p:childTnLst>
                                </p:cTn>
                              </p:par>
                              <p:par>
                                <p:cTn id="11" presetID="22" presetClass="entr" presetSubtype="1" repeatCount="indefinite"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2000"/>
                                        <p:tgtEl>
                                          <p:spTgt spid="19"/>
                                        </p:tgtEl>
                                      </p:cBhvr>
                                    </p:animEffect>
                                  </p:childTnLst>
                                </p:cTn>
                              </p:par>
                              <p:par>
                                <p:cTn id="14" presetID="22" presetClass="entr" presetSubtype="1" repeatCount="indefinite"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2000"/>
                                        <p:tgtEl>
                                          <p:spTgt spid="26"/>
                                        </p:tgtEl>
                                      </p:cBhvr>
                                    </p:animEffect>
                                  </p:childTnLst>
                                </p:cTn>
                              </p:par>
                              <p:par>
                                <p:cTn id="17" presetID="22" presetClass="entr" presetSubtype="1" repeatCount="indefinite"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2000"/>
                                        <p:tgtEl>
                                          <p:spTgt spid="31"/>
                                        </p:tgtEl>
                                      </p:cBhvr>
                                    </p:animEffect>
                                  </p:childTnLst>
                                </p:cTn>
                              </p:par>
                              <p:par>
                                <p:cTn id="20" presetID="22" presetClass="entr" presetSubtype="1" repeatCount="indefinite"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up)">
                                      <p:cBhvr>
                                        <p:cTn id="22" dur="2000"/>
                                        <p:tgtEl>
                                          <p:spTgt spid="35"/>
                                        </p:tgtEl>
                                      </p:cBhvr>
                                    </p:animEffect>
                                  </p:childTnLst>
                                </p:cTn>
                              </p:par>
                              <p:par>
                                <p:cTn id="23" presetID="22" presetClass="entr" presetSubtype="4" repeatCount="indefinite"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2000"/>
                                        <p:tgtEl>
                                          <p:spTgt spid="46"/>
                                        </p:tgtEl>
                                      </p:cBhvr>
                                    </p:animEffect>
                                  </p:childTnLst>
                                </p:cTn>
                              </p:par>
                              <p:par>
                                <p:cTn id="26" presetID="22" presetClass="entr" presetSubtype="4" repeatCount="indefinite"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2000"/>
                                        <p:tgtEl>
                                          <p:spTgt spid="50"/>
                                        </p:tgtEl>
                                      </p:cBhvr>
                                    </p:animEffect>
                                  </p:childTnLst>
                                </p:cTn>
                              </p:par>
                              <p:par>
                                <p:cTn id="29" presetID="22" presetClass="entr" presetSubtype="4" repeatCount="indefinite"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down)">
                                      <p:cBhvr>
                                        <p:cTn id="31" dur="2000"/>
                                        <p:tgtEl>
                                          <p:spTgt spid="57"/>
                                        </p:tgtEl>
                                      </p:cBhvr>
                                    </p:animEffect>
                                  </p:childTnLst>
                                </p:cTn>
                              </p:par>
                              <p:par>
                                <p:cTn id="32" presetID="22" presetClass="entr" presetSubtype="4" repeatCount="indefinite"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down)">
                                      <p:cBhvr>
                                        <p:cTn id="34"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ng corridor with lights and a light in the middle&#10;&#10;Description automatically generated with medium confidence">
            <a:extLst>
              <a:ext uri="{FF2B5EF4-FFF2-40B4-BE49-F238E27FC236}">
                <a16:creationId xmlns:a16="http://schemas.microsoft.com/office/drawing/2014/main" id="{B313C847-0D22-EB6D-D5A6-897E55A43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9" name="Straight Connector 8">
            <a:extLst>
              <a:ext uri="{FF2B5EF4-FFF2-40B4-BE49-F238E27FC236}">
                <a16:creationId xmlns:a16="http://schemas.microsoft.com/office/drawing/2014/main" id="{168C05E0-18B1-EE8B-4AE4-75959963A0C4}"/>
              </a:ext>
            </a:extLst>
          </p:cNvPr>
          <p:cNvCxnSpPr>
            <a:cxnSpLocks/>
          </p:cNvCxnSpPr>
          <p:nvPr/>
        </p:nvCxnSpPr>
        <p:spPr>
          <a:xfrm>
            <a:off x="6598476" y="3642864"/>
            <a:ext cx="4964259" cy="2462968"/>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17280E11-49F0-6ABE-E4D1-22388A837597}"/>
              </a:ext>
            </a:extLst>
          </p:cNvPr>
          <p:cNvCxnSpPr>
            <a:cxnSpLocks/>
          </p:cNvCxnSpPr>
          <p:nvPr/>
        </p:nvCxnSpPr>
        <p:spPr>
          <a:xfrm>
            <a:off x="6456943" y="3820439"/>
            <a:ext cx="4171728" cy="3025113"/>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D02E20DB-9FAD-1875-20AA-41E84299C4F7}"/>
              </a:ext>
            </a:extLst>
          </p:cNvPr>
          <p:cNvCxnSpPr>
            <a:cxnSpLocks/>
          </p:cNvCxnSpPr>
          <p:nvPr/>
        </p:nvCxnSpPr>
        <p:spPr>
          <a:xfrm>
            <a:off x="6400799" y="3792540"/>
            <a:ext cx="2689640" cy="2991404"/>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F6F2C975-E09F-3A68-6F09-14D441F393EF}"/>
              </a:ext>
            </a:extLst>
          </p:cNvPr>
          <p:cNvCxnSpPr>
            <a:cxnSpLocks/>
          </p:cNvCxnSpPr>
          <p:nvPr/>
        </p:nvCxnSpPr>
        <p:spPr>
          <a:xfrm flipH="1">
            <a:off x="3401961" y="3788094"/>
            <a:ext cx="2891716" cy="3057458"/>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56E96E13-5542-7EAE-E217-6E0996351B2C}"/>
              </a:ext>
            </a:extLst>
          </p:cNvPr>
          <p:cNvCxnSpPr>
            <a:cxnSpLocks/>
          </p:cNvCxnSpPr>
          <p:nvPr/>
        </p:nvCxnSpPr>
        <p:spPr>
          <a:xfrm flipH="1">
            <a:off x="2063743" y="3940585"/>
            <a:ext cx="4032257" cy="2843359"/>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DB7F2D0C-741E-0EAB-B507-8F72B0FB937F}"/>
              </a:ext>
            </a:extLst>
          </p:cNvPr>
          <p:cNvCxnSpPr>
            <a:cxnSpLocks/>
          </p:cNvCxnSpPr>
          <p:nvPr/>
        </p:nvCxnSpPr>
        <p:spPr>
          <a:xfrm flipH="1">
            <a:off x="0" y="3655906"/>
            <a:ext cx="6259266" cy="2862881"/>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46" name="Straight Connector 45">
            <a:extLst>
              <a:ext uri="{FF2B5EF4-FFF2-40B4-BE49-F238E27FC236}">
                <a16:creationId xmlns:a16="http://schemas.microsoft.com/office/drawing/2014/main" id="{6379414D-DA72-5FC9-4909-C34FBA14D942}"/>
              </a:ext>
            </a:extLst>
          </p:cNvPr>
          <p:cNvCxnSpPr>
            <a:cxnSpLocks/>
          </p:cNvCxnSpPr>
          <p:nvPr/>
        </p:nvCxnSpPr>
        <p:spPr>
          <a:xfrm flipH="1" flipV="1">
            <a:off x="4257368" y="74056"/>
            <a:ext cx="1838632" cy="3102259"/>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BF349AF3-2CAF-55F3-90EE-A279CF91DD86}"/>
              </a:ext>
            </a:extLst>
          </p:cNvPr>
          <p:cNvCxnSpPr>
            <a:cxnSpLocks/>
          </p:cNvCxnSpPr>
          <p:nvPr/>
        </p:nvCxnSpPr>
        <p:spPr>
          <a:xfrm flipV="1">
            <a:off x="6636520" y="74056"/>
            <a:ext cx="1906287" cy="3141080"/>
          </a:xfrm>
          <a:prstGeom prst="line">
            <a:avLst/>
          </a:prstGeom>
          <a:ln w="12700"/>
          <a:effectLst>
            <a:glow rad="88900">
              <a:srgbClr val="FF0000">
                <a:alpha val="40000"/>
              </a:srgbClr>
            </a:glow>
          </a:effectLst>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ACE1B998-A2D1-C8E8-6F2D-F8E5DD952BDB}"/>
              </a:ext>
            </a:extLst>
          </p:cNvPr>
          <p:cNvCxnSpPr>
            <a:cxnSpLocks/>
          </p:cNvCxnSpPr>
          <p:nvPr/>
        </p:nvCxnSpPr>
        <p:spPr>
          <a:xfrm>
            <a:off x="5555481" y="61608"/>
            <a:ext cx="617545" cy="3035553"/>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45C1637A-E3DF-B6E7-4A19-67BEBF258005}"/>
              </a:ext>
            </a:extLst>
          </p:cNvPr>
          <p:cNvCxnSpPr>
            <a:cxnSpLocks/>
          </p:cNvCxnSpPr>
          <p:nvPr/>
        </p:nvCxnSpPr>
        <p:spPr>
          <a:xfrm flipH="1">
            <a:off x="6598476" y="61608"/>
            <a:ext cx="419868" cy="2917566"/>
          </a:xfrm>
          <a:prstGeom prst="line">
            <a:avLst/>
          </a:prstGeom>
          <a:ln w="12700">
            <a:solidFill>
              <a:schemeClr val="tx2">
                <a:lumMod val="50000"/>
                <a:lumOff val="50000"/>
              </a:schemeClr>
            </a:solidFill>
          </a:ln>
          <a:effectLst>
            <a:glow rad="88900">
              <a:srgbClr val="00B0F0">
                <a:alpha val="40000"/>
              </a:srgbClr>
            </a:glow>
          </a:effectLst>
        </p:spPr>
        <p:style>
          <a:lnRef idx="1">
            <a:schemeClr val="accent2"/>
          </a:lnRef>
          <a:fillRef idx="0">
            <a:schemeClr val="accent2"/>
          </a:fillRef>
          <a:effectRef idx="0">
            <a:schemeClr val="accent2"/>
          </a:effectRef>
          <a:fontRef idx="minor">
            <a:schemeClr val="tx1"/>
          </a:fontRef>
        </p:style>
      </p:cxnSp>
      <p:sp>
        <p:nvSpPr>
          <p:cNvPr id="64" name="Oval 63">
            <a:extLst>
              <a:ext uri="{FF2B5EF4-FFF2-40B4-BE49-F238E27FC236}">
                <a16:creationId xmlns:a16="http://schemas.microsoft.com/office/drawing/2014/main" id="{331F35D3-11A0-3764-245A-74F360B10D81}"/>
              </a:ext>
            </a:extLst>
          </p:cNvPr>
          <p:cNvSpPr/>
          <p:nvPr/>
        </p:nvSpPr>
        <p:spPr>
          <a:xfrm>
            <a:off x="5170279" y="4132370"/>
            <a:ext cx="2343523" cy="1737207"/>
          </a:xfrm>
          <a:prstGeom prst="ellipse">
            <a:avLst/>
          </a:prstGeom>
          <a:solidFill>
            <a:schemeClr val="bg1">
              <a:lumMod val="50000"/>
            </a:schemeClr>
          </a:solidFill>
          <a:effectLst>
            <a:outerShdw blurRad="76200" dist="12700" dir="8100000" sy="-23000" kx="800400" algn="br" rotWithShape="0">
              <a:prstClr val="black">
                <a:alpha val="20000"/>
              </a:prstClr>
            </a:outerShdw>
          </a:effectLst>
          <a:scene3d>
            <a:camera prst="isometricOffAxis2Top"/>
            <a:lightRig rig="threePt" dir="t"/>
          </a:scene3d>
          <a:sp3d>
            <a:bevelT w="101600" prst="rible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5" name="Oval 64">
            <a:extLst>
              <a:ext uri="{FF2B5EF4-FFF2-40B4-BE49-F238E27FC236}">
                <a16:creationId xmlns:a16="http://schemas.microsoft.com/office/drawing/2014/main" id="{A7A25563-E9DD-C6B1-7601-BD776C43F20D}"/>
              </a:ext>
            </a:extLst>
          </p:cNvPr>
          <p:cNvSpPr/>
          <p:nvPr/>
        </p:nvSpPr>
        <p:spPr>
          <a:xfrm>
            <a:off x="5339210" y="4294914"/>
            <a:ext cx="1962472" cy="1412118"/>
          </a:xfrm>
          <a:prstGeom prst="ellipse">
            <a:avLst/>
          </a:prstGeom>
          <a:solidFill>
            <a:schemeClr val="tx1"/>
          </a:solidFill>
          <a:ln>
            <a:noFill/>
          </a:ln>
          <a:scene3d>
            <a:camera prst="isometricOffAxis2Top"/>
            <a:lightRig rig="threePt" dir="t"/>
          </a:scene3d>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mc:AlternateContent xmlns:mc="http://schemas.openxmlformats.org/markup-compatibility/2006" xmlns:pslz="http://schemas.microsoft.com/office/powerpoint/2016/slidezoom">
        <mc:Choice Requires="pslz">
          <p:graphicFrame>
            <p:nvGraphicFramePr>
              <p:cNvPr id="67" name="Slide Zoom 66">
                <a:extLst>
                  <a:ext uri="{FF2B5EF4-FFF2-40B4-BE49-F238E27FC236}">
                    <a16:creationId xmlns:a16="http://schemas.microsoft.com/office/drawing/2014/main" id="{0769F708-D344-3A66-D899-AA291997B3ED}"/>
                  </a:ext>
                </a:extLst>
              </p:cNvPr>
              <p:cNvGraphicFramePr>
                <a:graphicFrameLocks noChangeAspect="1"/>
              </p:cNvGraphicFramePr>
              <p:nvPr>
                <p:extLst>
                  <p:ext uri="{D42A27DB-BD31-4B8C-83A1-F6EECF244321}">
                    <p14:modId xmlns:p14="http://schemas.microsoft.com/office/powerpoint/2010/main" val="1444259580"/>
                  </p:ext>
                </p:extLst>
              </p:nvPr>
            </p:nvGraphicFramePr>
            <p:xfrm>
              <a:off x="1129679" y="921780"/>
              <a:ext cx="3508051" cy="1973279"/>
            </p:xfrm>
            <a:graphic>
              <a:graphicData uri="http://schemas.microsoft.com/office/powerpoint/2016/slidezoom">
                <pslz:sldZm>
                  <pslz:sldZmObj sldId="257" cId="3729341201">
                    <pslz:zmPr id="{B4CCD4FB-0521-415E-A543-E54F7E852534}" transitionDur="1000">
                      <p166:blipFill xmlns:p166="http://schemas.microsoft.com/office/powerpoint/2016/6/main">
                        <a:blip r:embed="rId3"/>
                        <a:stretch>
                          <a:fillRect/>
                        </a:stretch>
                      </p166:blipFill>
                      <p166:spPr xmlns:p166="http://schemas.microsoft.com/office/powerpoint/2016/6/main">
                        <a:xfrm>
                          <a:off x="0" y="0"/>
                          <a:ext cx="3508051" cy="1973279"/>
                        </a:xfrm>
                        <a:prstGeom prst="rect">
                          <a:avLst/>
                        </a:prstGeom>
                        <a:ln w="3175">
                          <a:solidFill>
                            <a:prstClr val="ltGray"/>
                          </a:solidFill>
                        </a:ln>
                        <a:effectLst>
                          <a:outerShdw blurRad="1270000" dist="482600" dir="5400000" sx="90000" sy="90000" algn="ctr" rotWithShape="0">
                            <a:schemeClr val="tx2">
                              <a:lumMod val="50000"/>
                              <a:lumOff val="50000"/>
                              <a:alpha val="50000"/>
                            </a:schemeClr>
                          </a:outerShdw>
                        </a:effectLst>
                        <a:scene3d>
                          <a:camera prst="perspectiveLeft" fov="0">
                            <a:rot lat="720000" lon="1740000" rev="0"/>
                          </a:camera>
                          <a:lightRig rig="threePt" dir="t"/>
                        </a:scene3d>
                      </p166:spPr>
                    </pslz:zmPr>
                  </pslz:sldZmObj>
                </pslz:sldZm>
              </a:graphicData>
            </a:graphic>
          </p:graphicFrame>
        </mc:Choice>
        <mc:Fallback xmlns="">
          <p:pic>
            <p:nvPicPr>
              <p:cNvPr id="67" name="Slide Zoom 66">
                <a:hlinkClick r:id="rId4" action="ppaction://hlinksldjump"/>
                <a:extLst>
                  <a:ext uri="{FF2B5EF4-FFF2-40B4-BE49-F238E27FC236}">
                    <a16:creationId xmlns:a16="http://schemas.microsoft.com/office/drawing/2014/main" id="{0769F708-D344-3A66-D899-AA291997B3ED}"/>
                  </a:ext>
                </a:extLst>
              </p:cNvPr>
              <p:cNvPicPr>
                <a:picLocks noGrp="1" noRot="1" noChangeAspect="1" noMove="1" noResize="1" noEditPoints="1" noAdjustHandles="1" noChangeArrowheads="1" noChangeShapeType="1"/>
              </p:cNvPicPr>
              <p:nvPr/>
            </p:nvPicPr>
            <p:blipFill>
              <a:blip r:embed="rId5"/>
              <a:stretch>
                <a:fillRect/>
              </a:stretch>
            </p:blipFill>
            <p:spPr>
              <a:xfrm>
                <a:off x="1129679" y="921780"/>
                <a:ext cx="3508051" cy="1973279"/>
              </a:xfrm>
              <a:prstGeom prst="rect">
                <a:avLst/>
              </a:prstGeom>
              <a:ln w="3175">
                <a:solidFill>
                  <a:prstClr val="ltGray"/>
                </a:solidFill>
              </a:ln>
              <a:effectLst>
                <a:outerShdw blurRad="1270000" dist="482600" dir="5400000" sx="90000" sy="90000" algn="ctr" rotWithShape="0">
                  <a:schemeClr val="tx2">
                    <a:lumMod val="50000"/>
                    <a:lumOff val="50000"/>
                    <a:alpha val="50000"/>
                  </a:schemeClr>
                </a:outerShdw>
              </a:effectLst>
              <a:scene3d>
                <a:camera prst="perspectiveLeft" fov="0">
                  <a:rot lat="720000" lon="1740000" rev="0"/>
                </a:camera>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69" name="Slide Zoom 68">
                <a:extLst>
                  <a:ext uri="{FF2B5EF4-FFF2-40B4-BE49-F238E27FC236}">
                    <a16:creationId xmlns:a16="http://schemas.microsoft.com/office/drawing/2014/main" id="{FDCCA3A7-E7AA-EC45-5CAE-2065F5B53968}"/>
                  </a:ext>
                </a:extLst>
              </p:cNvPr>
              <p:cNvGraphicFramePr>
                <a:graphicFrameLocks noChangeAspect="1"/>
              </p:cNvGraphicFramePr>
              <p:nvPr>
                <p:extLst>
                  <p:ext uri="{D42A27DB-BD31-4B8C-83A1-F6EECF244321}">
                    <p14:modId xmlns:p14="http://schemas.microsoft.com/office/powerpoint/2010/main" val="2485373369"/>
                  </p:ext>
                </p:extLst>
              </p:nvPr>
            </p:nvGraphicFramePr>
            <p:xfrm>
              <a:off x="6933435" y="898380"/>
              <a:ext cx="3508051" cy="1973279"/>
            </p:xfrm>
            <a:graphic>
              <a:graphicData uri="http://schemas.microsoft.com/office/powerpoint/2016/slidezoom">
                <pslz:sldZm>
                  <pslz:sldZmObj sldId="258" cId="1047050428">
                    <pslz:zmPr id="{568A67A5-CCEB-46B4-80A9-02F97E085BEB}" transitionDur="1000">
                      <p166:blipFill xmlns:p166="http://schemas.microsoft.com/office/powerpoint/2016/6/main">
                        <a:blip r:embed="rId6"/>
                        <a:stretch>
                          <a:fillRect/>
                        </a:stretch>
                      </p166:blipFill>
                      <p166:spPr xmlns:p166="http://schemas.microsoft.com/office/powerpoint/2016/6/main">
                        <a:xfrm>
                          <a:off x="0" y="0"/>
                          <a:ext cx="3508051" cy="197327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0">
                            <a:rot lat="1080000" lon="19920000" rev="0"/>
                          </a:camera>
                          <a:lightRig rig="threePt" dir="t"/>
                        </a:scene3d>
                      </p166:spPr>
                    </pslz:zmPr>
                  </pslz:sldZmObj>
                </pslz:sldZm>
              </a:graphicData>
            </a:graphic>
          </p:graphicFrame>
        </mc:Choice>
        <mc:Fallback xmlns="">
          <p:pic>
            <p:nvPicPr>
              <p:cNvPr id="69" name="Slide Zoom 68">
                <a:hlinkClick r:id="rId7" action="ppaction://hlinksldjump"/>
                <a:extLst>
                  <a:ext uri="{FF2B5EF4-FFF2-40B4-BE49-F238E27FC236}">
                    <a16:creationId xmlns:a16="http://schemas.microsoft.com/office/drawing/2014/main" id="{FDCCA3A7-E7AA-EC45-5CAE-2065F5B53968}"/>
                  </a:ext>
                </a:extLst>
              </p:cNvPr>
              <p:cNvPicPr>
                <a:picLocks noGrp="1" noRot="1" noChangeAspect="1" noMove="1" noResize="1" noEditPoints="1" noAdjustHandles="1" noChangeArrowheads="1" noChangeShapeType="1"/>
              </p:cNvPicPr>
              <p:nvPr/>
            </p:nvPicPr>
            <p:blipFill>
              <a:blip r:embed="rId8"/>
              <a:stretch>
                <a:fillRect/>
              </a:stretch>
            </p:blipFill>
            <p:spPr>
              <a:xfrm>
                <a:off x="6933435" y="898380"/>
                <a:ext cx="3508051" cy="197327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0">
                  <a:rot lat="1080000" lon="19920000" rev="0"/>
                </a:camera>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71" name="Slide Zoom 70">
                <a:extLst>
                  <a:ext uri="{FF2B5EF4-FFF2-40B4-BE49-F238E27FC236}">
                    <a16:creationId xmlns:a16="http://schemas.microsoft.com/office/drawing/2014/main" id="{95127124-B00C-E03A-A08C-BED1829DCDF9}"/>
                  </a:ext>
                </a:extLst>
              </p:cNvPr>
              <p:cNvGraphicFramePr>
                <a:graphicFrameLocks noChangeAspect="1"/>
              </p:cNvGraphicFramePr>
              <p:nvPr>
                <p:extLst>
                  <p:ext uri="{D42A27DB-BD31-4B8C-83A1-F6EECF244321}">
                    <p14:modId xmlns:p14="http://schemas.microsoft.com/office/powerpoint/2010/main" val="2509635910"/>
                  </p:ext>
                </p:extLst>
              </p:nvPr>
            </p:nvGraphicFramePr>
            <p:xfrm>
              <a:off x="6986458" y="2946921"/>
              <a:ext cx="3508051" cy="1973279"/>
            </p:xfrm>
            <a:graphic>
              <a:graphicData uri="http://schemas.microsoft.com/office/powerpoint/2016/slidezoom">
                <pslz:sldZm>
                  <pslz:sldZmObj sldId="259" cId="3454854995">
                    <pslz:zmPr id="{27409A96-A40D-4946-B588-EE8AD01BBFC0}" transitionDur="1000">
                      <p166:blipFill xmlns:p166="http://schemas.microsoft.com/office/powerpoint/2016/6/main">
                        <a:blip r:embed="rId9"/>
                        <a:stretch>
                          <a:fillRect/>
                        </a:stretch>
                      </p166:blipFill>
                      <p166:spPr xmlns:p166="http://schemas.microsoft.com/office/powerpoint/2016/6/main">
                        <a:xfrm>
                          <a:off x="0" y="0"/>
                          <a:ext cx="3508051" cy="197327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0">
                            <a:rot lat="1080000" lon="19920000" rev="0"/>
                          </a:camera>
                          <a:lightRig rig="threePt" dir="t"/>
                        </a:scene3d>
                      </p166:spPr>
                    </pslz:zmPr>
                  </pslz:sldZmObj>
                </pslz:sldZm>
              </a:graphicData>
            </a:graphic>
          </p:graphicFrame>
        </mc:Choice>
        <mc:Fallback xmlns="">
          <p:pic>
            <p:nvPicPr>
              <p:cNvPr id="71" name="Slide Zoom 70">
                <a:hlinkClick r:id="rId10" action="ppaction://hlinksldjump"/>
                <a:extLst>
                  <a:ext uri="{FF2B5EF4-FFF2-40B4-BE49-F238E27FC236}">
                    <a16:creationId xmlns:a16="http://schemas.microsoft.com/office/drawing/2014/main" id="{95127124-B00C-E03A-A08C-BED1829DCDF9}"/>
                  </a:ext>
                </a:extLst>
              </p:cNvPr>
              <p:cNvPicPr>
                <a:picLocks noGrp="1" noRot="1" noChangeAspect="1" noMove="1" noResize="1" noEditPoints="1" noAdjustHandles="1" noChangeArrowheads="1" noChangeShapeType="1"/>
              </p:cNvPicPr>
              <p:nvPr/>
            </p:nvPicPr>
            <p:blipFill>
              <a:blip r:embed="rId11"/>
              <a:stretch>
                <a:fillRect/>
              </a:stretch>
            </p:blipFill>
            <p:spPr>
              <a:xfrm>
                <a:off x="6986458" y="2946921"/>
                <a:ext cx="3508051" cy="197327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0">
                  <a:rot lat="1080000" lon="19920000" rev="0"/>
                </a:camera>
                <a:lightRig rig="threePt" dir="t"/>
              </a:scene3d>
            </p:spPr>
          </p:pic>
        </mc:Fallback>
      </mc:AlternateContent>
      <mc:AlternateContent xmlns:mc="http://schemas.openxmlformats.org/markup-compatibility/2006" xmlns:pslz="http://schemas.microsoft.com/office/powerpoint/2016/slidezoom">
        <mc:Choice Requires="pslz">
          <p:graphicFrame>
            <p:nvGraphicFramePr>
              <p:cNvPr id="73" name="Slide Zoom 72">
                <a:extLst>
                  <a:ext uri="{FF2B5EF4-FFF2-40B4-BE49-F238E27FC236}">
                    <a16:creationId xmlns:a16="http://schemas.microsoft.com/office/drawing/2014/main" id="{CE0FECE4-9DC1-CB2D-EE0E-0BF9D884076D}"/>
                  </a:ext>
                </a:extLst>
              </p:cNvPr>
              <p:cNvGraphicFramePr>
                <a:graphicFrameLocks noChangeAspect="1"/>
              </p:cNvGraphicFramePr>
              <p:nvPr>
                <p:extLst>
                  <p:ext uri="{D42A27DB-BD31-4B8C-83A1-F6EECF244321}">
                    <p14:modId xmlns:p14="http://schemas.microsoft.com/office/powerpoint/2010/main" val="949430512"/>
                  </p:ext>
                </p:extLst>
              </p:nvPr>
            </p:nvGraphicFramePr>
            <p:xfrm>
              <a:off x="1129679" y="3026872"/>
              <a:ext cx="3508051" cy="1973279"/>
            </p:xfrm>
            <a:graphic>
              <a:graphicData uri="http://schemas.microsoft.com/office/powerpoint/2016/slidezoom">
                <pslz:sldZm>
                  <pslz:sldZmObj sldId="260" cId="3399401973">
                    <pslz:zmPr id="{C2BC7EA2-C805-40ED-BCAD-CEFC8079F4C1}" transitionDur="1000">
                      <p166:blipFill xmlns:p166="http://schemas.microsoft.com/office/powerpoint/2016/6/main">
                        <a:blip r:embed="rId12"/>
                        <a:stretch>
                          <a:fillRect/>
                        </a:stretch>
                      </p166:blipFill>
                      <p166:spPr xmlns:p166="http://schemas.microsoft.com/office/powerpoint/2016/6/main">
                        <a:xfrm>
                          <a:off x="0" y="0"/>
                          <a:ext cx="3508051" cy="197327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0">
                            <a:rot lat="720000" lon="1740000" rev="0"/>
                          </a:camera>
                          <a:lightRig rig="threePt" dir="t"/>
                        </a:scene3d>
                      </p166:spPr>
                    </pslz:zmPr>
                  </pslz:sldZmObj>
                </pslz:sldZm>
              </a:graphicData>
            </a:graphic>
          </p:graphicFrame>
        </mc:Choice>
        <mc:Fallback xmlns="">
          <p:pic>
            <p:nvPicPr>
              <p:cNvPr id="73" name="Slide Zoom 72">
                <a:hlinkClick r:id="rId13" action="ppaction://hlinksldjump"/>
                <a:extLst>
                  <a:ext uri="{FF2B5EF4-FFF2-40B4-BE49-F238E27FC236}">
                    <a16:creationId xmlns:a16="http://schemas.microsoft.com/office/drawing/2014/main" id="{CE0FECE4-9DC1-CB2D-EE0E-0BF9D884076D}"/>
                  </a:ext>
                </a:extLst>
              </p:cNvPr>
              <p:cNvPicPr>
                <a:picLocks noGrp="1" noRot="1" noChangeAspect="1" noMove="1" noResize="1" noEditPoints="1" noAdjustHandles="1" noChangeArrowheads="1" noChangeShapeType="1"/>
              </p:cNvPicPr>
              <p:nvPr/>
            </p:nvPicPr>
            <p:blipFill>
              <a:blip r:embed="rId14"/>
              <a:stretch>
                <a:fillRect/>
              </a:stretch>
            </p:blipFill>
            <p:spPr>
              <a:xfrm>
                <a:off x="1129679" y="3026872"/>
                <a:ext cx="3508051" cy="1973279"/>
              </a:xfrm>
              <a:prstGeom prst="rect">
                <a:avLst/>
              </a:prstGeom>
              <a:ln w="3175">
                <a:solidFill>
                  <a:prstClr val="ltGray"/>
                </a:solidFill>
              </a:ln>
              <a:effectLst>
                <a:outerShdw blurRad="1270000" dist="482600" dir="5400000" sx="90000" sy="90000" algn="ctr" rotWithShape="0">
                  <a:schemeClr val="tx2">
                    <a:lumMod val="25000"/>
                    <a:lumOff val="75000"/>
                    <a:alpha val="50000"/>
                  </a:schemeClr>
                </a:outerShdw>
              </a:effectLst>
              <a:scene3d>
                <a:camera prst="perspectiveRight" fov="0">
                  <a:rot lat="720000" lon="1740000" rev="0"/>
                </a:camera>
                <a:lightRig rig="threePt" dir="t"/>
              </a:scene3d>
            </p:spPr>
          </p:pic>
        </mc:Fallback>
      </mc:AlternateContent>
    </p:spTree>
    <p:extLst>
      <p:ext uri="{BB962C8B-B14F-4D97-AF65-F5344CB8AC3E}">
        <p14:creationId xmlns:p14="http://schemas.microsoft.com/office/powerpoint/2010/main" val="931334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repeatCount="indefinite"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par>
                                <p:cTn id="8" presetID="22" presetClass="entr" presetSubtype="1" repeatCount="indefinite"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2000"/>
                                        <p:tgtEl>
                                          <p:spTgt spid="10"/>
                                        </p:tgtEl>
                                      </p:cBhvr>
                                    </p:animEffect>
                                  </p:childTnLst>
                                </p:cTn>
                              </p:par>
                              <p:par>
                                <p:cTn id="11" presetID="22" presetClass="entr" presetSubtype="1" repeatCount="indefinite"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2000"/>
                                        <p:tgtEl>
                                          <p:spTgt spid="19"/>
                                        </p:tgtEl>
                                      </p:cBhvr>
                                    </p:animEffect>
                                  </p:childTnLst>
                                </p:cTn>
                              </p:par>
                              <p:par>
                                <p:cTn id="14" presetID="22" presetClass="entr" presetSubtype="1" repeatCount="indefinite"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2000"/>
                                        <p:tgtEl>
                                          <p:spTgt spid="26"/>
                                        </p:tgtEl>
                                      </p:cBhvr>
                                    </p:animEffect>
                                  </p:childTnLst>
                                </p:cTn>
                              </p:par>
                              <p:par>
                                <p:cTn id="17" presetID="22" presetClass="entr" presetSubtype="1" repeatCount="indefinite"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2000"/>
                                        <p:tgtEl>
                                          <p:spTgt spid="31"/>
                                        </p:tgtEl>
                                      </p:cBhvr>
                                    </p:animEffect>
                                  </p:childTnLst>
                                </p:cTn>
                              </p:par>
                              <p:par>
                                <p:cTn id="20" presetID="22" presetClass="entr" presetSubtype="1" repeatCount="indefinite"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up)">
                                      <p:cBhvr>
                                        <p:cTn id="22" dur="2000"/>
                                        <p:tgtEl>
                                          <p:spTgt spid="35"/>
                                        </p:tgtEl>
                                      </p:cBhvr>
                                    </p:animEffect>
                                  </p:childTnLst>
                                </p:cTn>
                              </p:par>
                              <p:par>
                                <p:cTn id="23" presetID="22" presetClass="entr" presetSubtype="4" repeatCount="indefinite"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2000"/>
                                        <p:tgtEl>
                                          <p:spTgt spid="46"/>
                                        </p:tgtEl>
                                      </p:cBhvr>
                                    </p:animEffect>
                                  </p:childTnLst>
                                </p:cTn>
                              </p:par>
                              <p:par>
                                <p:cTn id="26" presetID="22" presetClass="entr" presetSubtype="4" repeatCount="indefinite"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2000"/>
                                        <p:tgtEl>
                                          <p:spTgt spid="50"/>
                                        </p:tgtEl>
                                      </p:cBhvr>
                                    </p:animEffect>
                                  </p:childTnLst>
                                </p:cTn>
                              </p:par>
                              <p:par>
                                <p:cTn id="29" presetID="22" presetClass="entr" presetSubtype="4" repeatCount="indefinite"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down)">
                                      <p:cBhvr>
                                        <p:cTn id="31" dur="2000"/>
                                        <p:tgtEl>
                                          <p:spTgt spid="57"/>
                                        </p:tgtEl>
                                      </p:cBhvr>
                                    </p:animEffect>
                                  </p:childTnLst>
                                </p:cTn>
                              </p:par>
                              <p:par>
                                <p:cTn id="32" presetID="22" presetClass="entr" presetSubtype="4" repeatCount="indefinite"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down)">
                                      <p:cBhvr>
                                        <p:cTn id="34"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finger pointing at a brain&#10;&#10;Description automatically generated">
            <a:extLst>
              <a:ext uri="{FF2B5EF4-FFF2-40B4-BE49-F238E27FC236}">
                <a16:creationId xmlns:a16="http://schemas.microsoft.com/office/drawing/2014/main" id="{D0B540DD-BE5F-5D36-E0B5-1221658E283C}"/>
              </a:ext>
            </a:extLst>
          </p:cNvPr>
          <p:cNvPicPr>
            <a:picLocks noChangeAspect="1"/>
          </p:cNvPicPr>
          <p:nvPr/>
        </p:nvPicPr>
        <p:blipFill>
          <a:blip r:embed="rId2">
            <a:extLst>
              <a:ext uri="{28A0092B-C50C-407E-A947-70E740481C1C}">
                <a14:useLocalDpi xmlns:a14="http://schemas.microsoft.com/office/drawing/2010/main" val="0"/>
              </a:ext>
            </a:extLst>
          </a:blip>
          <a:srcRect l="7686" r="5207" b="-1"/>
          <a:stretch/>
        </p:blipFill>
        <p:spPr>
          <a:xfrm>
            <a:off x="4194048" y="10"/>
            <a:ext cx="7997954"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2" name="Freeform: Shape 1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A63D1CA5-0ECD-ADFE-742B-1048A907D21B}"/>
              </a:ext>
            </a:extLst>
          </p:cNvPr>
          <p:cNvSpPr txBox="1"/>
          <p:nvPr/>
        </p:nvSpPr>
        <p:spPr>
          <a:xfrm>
            <a:off x="0" y="2443480"/>
            <a:ext cx="5088835" cy="3139274"/>
          </a:xfrm>
          <a:prstGeom prst="rect">
            <a:avLst/>
          </a:prstGeom>
        </p:spPr>
        <p:txBody>
          <a:bodyPr vert="horz" lIns="91440" tIns="45720" rIns="91440" bIns="45720" rtlCol="0" anchor="t">
            <a:normAutofit/>
          </a:bodyPr>
          <a:lstStyle/>
          <a:p>
            <a:pPr indent="-228600" algn="justLow">
              <a:lnSpc>
                <a:spcPct val="90000"/>
              </a:lnSpc>
              <a:spcAft>
                <a:spcPts val="600"/>
              </a:spcAft>
              <a:buFont typeface="Arial" panose="020B0604020202020204" pitchFamily="34" charset="0"/>
              <a:buChar char="•"/>
            </a:pPr>
            <a:r>
              <a:rPr lang="en-US" sz="1200" dirty="0"/>
              <a:t>Technology has become one of the most influential factors shaping modern societies, playing a pivotal role in various aspects of everyday life. With continuous advancements in computing, communications, and artificial intelligence, technology has become essential for enhancing efficiency, simplifying processes, and revolutionizing communication methods. Recent years have witnessed a massive leap in digital capabilities, leading to the emergence of new concepts such as digital transformation, the Internet of Things (IoT), and smart cities, which have redefined how individuals and businesses interact with the world.</a:t>
            </a:r>
          </a:p>
          <a:p>
            <a:pPr indent="-228600" algn="justLow">
              <a:lnSpc>
                <a:spcPct val="90000"/>
              </a:lnSpc>
              <a:spcAft>
                <a:spcPts val="600"/>
              </a:spcAft>
              <a:buFont typeface="Arial" panose="020B0604020202020204" pitchFamily="34" charset="0"/>
              <a:buChar char="•"/>
            </a:pPr>
            <a:r>
              <a:rPr lang="en-US" sz="1200" dirty="0"/>
              <a:t>This report will explore the importance of technology and its profound impact across various sectors, including education, healthcare, and industry. Additionally, it will address the challenges posed by rapid technological progress and discuss strategies to overcome them, ensuring a sustainable and advanced digital future.</a:t>
            </a:r>
          </a:p>
        </p:txBody>
      </p:sp>
      <p:sp>
        <p:nvSpPr>
          <p:cNvPr id="7" name="TextBox 6">
            <a:extLst>
              <a:ext uri="{FF2B5EF4-FFF2-40B4-BE49-F238E27FC236}">
                <a16:creationId xmlns:a16="http://schemas.microsoft.com/office/drawing/2014/main" id="{EAF69467-4632-55D2-C421-B74FE228DD2F}"/>
              </a:ext>
            </a:extLst>
          </p:cNvPr>
          <p:cNvSpPr txBox="1"/>
          <p:nvPr/>
        </p:nvSpPr>
        <p:spPr>
          <a:xfrm>
            <a:off x="424815" y="1172973"/>
            <a:ext cx="6107594" cy="461665"/>
          </a:xfrm>
          <a:prstGeom prst="rect">
            <a:avLst/>
          </a:prstGeom>
          <a:noFill/>
        </p:spPr>
        <p:txBody>
          <a:bodyPr wrap="square">
            <a:spAutoFit/>
          </a:bodyPr>
          <a:lstStyle/>
          <a:p>
            <a:r>
              <a:rPr lang="en-US" sz="2400" b="1" dirty="0"/>
              <a:t>Technology</a:t>
            </a:r>
            <a:endParaRPr lang="ar-SA" b="1" dirty="0"/>
          </a:p>
        </p:txBody>
      </p:sp>
    </p:spTree>
    <p:extLst>
      <p:ext uri="{BB962C8B-B14F-4D97-AF65-F5344CB8AC3E}">
        <p14:creationId xmlns:p14="http://schemas.microsoft.com/office/powerpoint/2010/main" val="3729341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 at a charging station&#10;&#10;Description automatically generated">
            <a:extLst>
              <a:ext uri="{FF2B5EF4-FFF2-40B4-BE49-F238E27FC236}">
                <a16:creationId xmlns:a16="http://schemas.microsoft.com/office/drawing/2014/main" id="{DD25B816-36FB-1628-1636-679C8E4D4332}"/>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11473" b="11473"/>
          <a:stretch/>
        </p:blipFill>
        <p:spPr>
          <a:xfrm>
            <a:off x="20" y="10"/>
            <a:ext cx="12191979" cy="6857990"/>
          </a:xfrm>
          <a:prstGeom prst="rect">
            <a:avLst/>
          </a:prstGeom>
        </p:spPr>
      </p:pic>
      <p:sp>
        <p:nvSpPr>
          <p:cNvPr id="29" name="Rectangle 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E80B299-A09C-E4ED-8386-66DE19CF7E5E}"/>
              </a:ext>
            </a:extLst>
          </p:cNvPr>
          <p:cNvSpPr txBox="1"/>
          <p:nvPr/>
        </p:nvSpPr>
        <p:spPr>
          <a:xfrm>
            <a:off x="841248" y="3502152"/>
            <a:ext cx="10506456" cy="2670048"/>
          </a:xfrm>
          <a:prstGeom prst="rect">
            <a:avLst/>
          </a:prstGeom>
        </p:spPr>
        <p:txBody>
          <a:bodyPr vert="horz" lIns="91440" tIns="45720" rIns="91440" bIns="45720" rtlCol="0">
            <a:normAutofit/>
          </a:bodyPr>
          <a:lstStyle/>
          <a:p>
            <a:pPr>
              <a:lnSpc>
                <a:spcPct val="90000"/>
              </a:lnSpc>
              <a:spcAft>
                <a:spcPts val="600"/>
              </a:spcAft>
            </a:pPr>
            <a:r>
              <a:rPr lang="en-US" sz="2000" b="1" dirty="0">
                <a:solidFill>
                  <a:schemeClr val="bg1"/>
                </a:solidFill>
              </a:rPr>
              <a:t>Example of an Advanced Tech Car</a:t>
            </a:r>
          </a:p>
          <a:p>
            <a:pPr indent="-228600" algn="justLow">
              <a:lnSpc>
                <a:spcPct val="90000"/>
              </a:lnSpc>
              <a:spcAft>
                <a:spcPts val="600"/>
              </a:spcAft>
              <a:buFont typeface="Arial" panose="020B0604020202020204" pitchFamily="34" charset="0"/>
              <a:buChar char="•"/>
            </a:pPr>
            <a:r>
              <a:rPr lang="en-US" sz="1700" dirty="0">
                <a:solidFill>
                  <a:schemeClr val="bg1"/>
                </a:solidFill>
              </a:rPr>
              <a:t>The Tesla Model S is a prime example of a modern tech car that showcases cutting-edge innovations in the automotive industry. Equipped with </a:t>
            </a:r>
            <a:r>
              <a:rPr lang="en-US" sz="1700" b="1" dirty="0">
                <a:solidFill>
                  <a:schemeClr val="bg1"/>
                </a:solidFill>
              </a:rPr>
              <a:t>Autopilot</a:t>
            </a:r>
            <a:r>
              <a:rPr lang="en-US" sz="1700" dirty="0">
                <a:solidFill>
                  <a:schemeClr val="bg1"/>
                </a:solidFill>
              </a:rPr>
              <a:t>, it offers semi-autonomous driving, where the car can steer, accelerate, and brake on its own in certain conditions. Its </a:t>
            </a:r>
            <a:r>
              <a:rPr lang="en-US" sz="1700" b="1" dirty="0">
                <a:solidFill>
                  <a:schemeClr val="bg1"/>
                </a:solidFill>
              </a:rPr>
              <a:t>electric powertrain</a:t>
            </a:r>
            <a:r>
              <a:rPr lang="en-US" sz="1700" dirty="0">
                <a:solidFill>
                  <a:schemeClr val="bg1"/>
                </a:solidFill>
              </a:rPr>
              <a:t> provides a long range on a single charge, contributing to environmental sustainability by reducing emissions.</a:t>
            </a:r>
          </a:p>
          <a:p>
            <a:pPr indent="-228600" algn="justLow">
              <a:lnSpc>
                <a:spcPct val="90000"/>
              </a:lnSpc>
              <a:spcAft>
                <a:spcPts val="600"/>
              </a:spcAft>
              <a:buFont typeface="Arial" panose="020B0604020202020204" pitchFamily="34" charset="0"/>
              <a:buChar char="•"/>
            </a:pPr>
            <a:r>
              <a:rPr lang="en-US" sz="1700" dirty="0">
                <a:solidFill>
                  <a:schemeClr val="bg1"/>
                </a:solidFill>
              </a:rPr>
              <a:t>The car is highly connected, featuring </a:t>
            </a:r>
            <a:r>
              <a:rPr lang="en-US" sz="1700" b="1" dirty="0">
                <a:solidFill>
                  <a:schemeClr val="bg1"/>
                </a:solidFill>
              </a:rPr>
              <a:t>over-the-air software updates</a:t>
            </a:r>
            <a:r>
              <a:rPr lang="en-US" sz="1700" dirty="0">
                <a:solidFill>
                  <a:schemeClr val="bg1"/>
                </a:solidFill>
              </a:rPr>
              <a:t> that continuously improve its performance and introduce new features. It also includes advanced safety systems like </a:t>
            </a:r>
            <a:r>
              <a:rPr lang="en-US" sz="1700" b="1" dirty="0">
                <a:solidFill>
                  <a:schemeClr val="bg1"/>
                </a:solidFill>
              </a:rPr>
              <a:t>automatic emergency braking</a:t>
            </a:r>
            <a:r>
              <a:rPr lang="en-US" sz="1700" dirty="0">
                <a:solidFill>
                  <a:schemeClr val="bg1"/>
                </a:solidFill>
              </a:rPr>
              <a:t>, </a:t>
            </a:r>
            <a:r>
              <a:rPr lang="en-US" sz="1700" b="1" dirty="0">
                <a:solidFill>
                  <a:schemeClr val="bg1"/>
                </a:solidFill>
              </a:rPr>
              <a:t>lane-keeping assist</a:t>
            </a:r>
            <a:r>
              <a:rPr lang="en-US" sz="1700" dirty="0">
                <a:solidFill>
                  <a:schemeClr val="bg1"/>
                </a:solidFill>
              </a:rPr>
              <a:t>, and a </a:t>
            </a:r>
            <a:r>
              <a:rPr lang="en-US" sz="1700" b="1" dirty="0">
                <a:solidFill>
                  <a:schemeClr val="bg1"/>
                </a:solidFill>
              </a:rPr>
              <a:t>driver monitoring system</a:t>
            </a:r>
            <a:r>
              <a:rPr lang="en-US" sz="1700" dirty="0">
                <a:solidFill>
                  <a:schemeClr val="bg1"/>
                </a:solidFill>
              </a:rPr>
              <a:t> to enhance security on the road. With its blend of autonomy, eco-friendliness, and smart connectivity, the Tesla Model S is leading the future of automotive technology.</a:t>
            </a:r>
          </a:p>
        </p:txBody>
      </p:sp>
    </p:spTree>
    <p:extLst>
      <p:ext uri="{BB962C8B-B14F-4D97-AF65-F5344CB8AC3E}">
        <p14:creationId xmlns:p14="http://schemas.microsoft.com/office/powerpoint/2010/main" val="1047050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B758260-10E5-38C0-E305-4EAA338A112C}"/>
              </a:ext>
            </a:extLst>
          </p:cNvPr>
          <p:cNvPicPr>
            <a:picLocks noChangeAspect="1"/>
          </p:cNvPicPr>
          <p:nvPr/>
        </p:nvPicPr>
        <p:blipFill>
          <a:blip r:embed="rId2">
            <a:extLst>
              <a:ext uri="{28A0092B-C50C-407E-A947-70E740481C1C}">
                <a14:useLocalDpi xmlns:a14="http://schemas.microsoft.com/office/drawing/2010/main" val="0"/>
              </a:ext>
            </a:extLst>
          </a:blip>
          <a:srcRect l="28983" t="6484" r="4824" b="1"/>
          <a:stretch/>
        </p:blipFill>
        <p:spPr>
          <a:xfrm>
            <a:off x="20" y="10"/>
            <a:ext cx="8668492" cy="6857990"/>
          </a:xfrm>
          <a:prstGeom prst="rect">
            <a:avLst/>
          </a:prstGeom>
        </p:spPr>
      </p:pic>
      <p:sp>
        <p:nvSpPr>
          <p:cNvPr id="50" name="Rectangle 49">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5DB1EB-8EC7-D826-232C-5DC65BB0A595}"/>
              </a:ext>
            </a:extLst>
          </p:cNvPr>
          <p:cNvSpPr txBox="1"/>
          <p:nvPr/>
        </p:nvSpPr>
        <p:spPr>
          <a:xfrm>
            <a:off x="4688217" y="1040410"/>
            <a:ext cx="7149822" cy="5262979"/>
          </a:xfrm>
          <a:prstGeom prst="rect">
            <a:avLst/>
          </a:prstGeom>
          <a:noFill/>
        </p:spPr>
        <p:txBody>
          <a:bodyPr wrap="square" rtlCol="1">
            <a:spAutoFit/>
          </a:bodyPr>
          <a:lstStyle/>
          <a:p>
            <a:r>
              <a:rPr lang="en-US" sz="1400" b="1" dirty="0">
                <a:solidFill>
                  <a:schemeClr val="bg1"/>
                </a:solidFill>
              </a:rPr>
              <a:t>Report on the Significant Evolution of Devices</a:t>
            </a:r>
          </a:p>
          <a:p>
            <a:pPr>
              <a:buFont typeface="+mj-lt"/>
              <a:buAutoNum type="arabicPeriod"/>
            </a:pPr>
            <a:r>
              <a:rPr lang="en-US" sz="1400" b="1" dirty="0">
                <a:solidFill>
                  <a:schemeClr val="bg1"/>
                </a:solidFill>
              </a:rPr>
              <a:t>Computing Devices:</a:t>
            </a:r>
            <a:br>
              <a:rPr lang="en-US" sz="1400" dirty="0">
                <a:solidFill>
                  <a:schemeClr val="bg1"/>
                </a:solidFill>
              </a:rPr>
            </a:br>
            <a:r>
              <a:rPr lang="en-US" sz="1400" dirty="0">
                <a:solidFill>
                  <a:schemeClr val="bg1"/>
                </a:solidFill>
              </a:rPr>
              <a:t>Early computers like the </a:t>
            </a:r>
            <a:r>
              <a:rPr lang="en-US" sz="1400" b="1" dirty="0">
                <a:solidFill>
                  <a:schemeClr val="bg1"/>
                </a:solidFill>
              </a:rPr>
              <a:t>ENIAC</a:t>
            </a:r>
            <a:r>
              <a:rPr lang="en-US" sz="1400" dirty="0">
                <a:solidFill>
                  <a:schemeClr val="bg1"/>
                </a:solidFill>
              </a:rPr>
              <a:t> were large and complex. The introduction of personal computers in the 1980s made computing accessible to the public.</a:t>
            </a:r>
          </a:p>
          <a:p>
            <a:pPr>
              <a:buFont typeface="+mj-lt"/>
              <a:buAutoNum type="arabicPeriod"/>
            </a:pPr>
            <a:r>
              <a:rPr lang="en-US" sz="1400" b="1" dirty="0">
                <a:solidFill>
                  <a:schemeClr val="bg1"/>
                </a:solidFill>
              </a:rPr>
              <a:t>Smartphones:</a:t>
            </a:r>
            <a:br>
              <a:rPr lang="en-US" sz="1400" dirty="0">
                <a:solidFill>
                  <a:schemeClr val="bg1"/>
                </a:solidFill>
              </a:rPr>
            </a:br>
            <a:r>
              <a:rPr lang="en-US" sz="1400" dirty="0">
                <a:solidFill>
                  <a:schemeClr val="bg1"/>
                </a:solidFill>
              </a:rPr>
              <a:t>The </a:t>
            </a:r>
            <a:r>
              <a:rPr lang="en-US" sz="1400" b="1" dirty="0">
                <a:solidFill>
                  <a:schemeClr val="bg1"/>
                </a:solidFill>
              </a:rPr>
              <a:t>iPhone</a:t>
            </a:r>
            <a:r>
              <a:rPr lang="en-US" sz="1400" dirty="0">
                <a:solidFill>
                  <a:schemeClr val="bg1"/>
                </a:solidFill>
              </a:rPr>
              <a:t> launched in 2007 revolutionized mobile technology by combining communication, internet access, and multimedia in one device.</a:t>
            </a:r>
          </a:p>
          <a:p>
            <a:pPr>
              <a:buFont typeface="+mj-lt"/>
              <a:buAutoNum type="arabicPeriod"/>
            </a:pPr>
            <a:r>
              <a:rPr lang="en-US" sz="1400" b="1" dirty="0">
                <a:solidFill>
                  <a:schemeClr val="bg1"/>
                </a:solidFill>
              </a:rPr>
              <a:t>Wearable Technology:</a:t>
            </a:r>
            <a:br>
              <a:rPr lang="en-US" sz="1400" dirty="0">
                <a:solidFill>
                  <a:schemeClr val="bg1"/>
                </a:solidFill>
              </a:rPr>
            </a:br>
            <a:r>
              <a:rPr lang="en-US" sz="1400" dirty="0">
                <a:solidFill>
                  <a:schemeClr val="bg1"/>
                </a:solidFill>
              </a:rPr>
              <a:t>Devices like the </a:t>
            </a:r>
            <a:r>
              <a:rPr lang="en-US" sz="1400" b="1" dirty="0">
                <a:solidFill>
                  <a:schemeClr val="bg1"/>
                </a:solidFill>
              </a:rPr>
              <a:t>Apple Watch</a:t>
            </a:r>
            <a:r>
              <a:rPr lang="en-US" sz="1400" dirty="0">
                <a:solidFill>
                  <a:schemeClr val="bg1"/>
                </a:solidFill>
              </a:rPr>
              <a:t> allow users to monitor health metrics, promoting healthier lifestyles.</a:t>
            </a:r>
          </a:p>
          <a:p>
            <a:pPr>
              <a:buFont typeface="+mj-lt"/>
              <a:buAutoNum type="arabicPeriod"/>
            </a:pPr>
            <a:r>
              <a:rPr lang="en-US" sz="1400" b="1" dirty="0">
                <a:solidFill>
                  <a:schemeClr val="bg1"/>
                </a:solidFill>
              </a:rPr>
              <a:t>Smart Home Devices:</a:t>
            </a:r>
            <a:br>
              <a:rPr lang="en-US" sz="1400" dirty="0">
                <a:solidFill>
                  <a:schemeClr val="bg1"/>
                </a:solidFill>
              </a:rPr>
            </a:br>
            <a:r>
              <a:rPr lang="en-US" sz="1400" dirty="0">
                <a:solidFill>
                  <a:schemeClr val="bg1"/>
                </a:solidFill>
              </a:rPr>
              <a:t>Smart home technology, including devices like </a:t>
            </a:r>
            <a:r>
              <a:rPr lang="en-US" sz="1400" b="1" dirty="0">
                <a:solidFill>
                  <a:schemeClr val="bg1"/>
                </a:solidFill>
              </a:rPr>
              <a:t>Amazon Echo</a:t>
            </a:r>
            <a:r>
              <a:rPr lang="en-US" sz="1400" dirty="0">
                <a:solidFill>
                  <a:schemeClr val="bg1"/>
                </a:solidFill>
              </a:rPr>
              <a:t>, enhances convenience and energy efficiency through automation.</a:t>
            </a:r>
          </a:p>
          <a:p>
            <a:pPr>
              <a:buFont typeface="+mj-lt"/>
              <a:buAutoNum type="arabicPeriod"/>
            </a:pPr>
            <a:r>
              <a:rPr lang="en-US" sz="1400" b="1" dirty="0">
                <a:solidFill>
                  <a:schemeClr val="bg1"/>
                </a:solidFill>
              </a:rPr>
              <a:t>Artificial Intelligence Integration:</a:t>
            </a:r>
            <a:br>
              <a:rPr lang="en-US" sz="1400" dirty="0">
                <a:solidFill>
                  <a:schemeClr val="bg1"/>
                </a:solidFill>
              </a:rPr>
            </a:br>
            <a:r>
              <a:rPr lang="en-US" sz="1400" dirty="0">
                <a:solidFill>
                  <a:schemeClr val="bg1"/>
                </a:solidFill>
              </a:rPr>
              <a:t>AI powers virtual assistants such as </a:t>
            </a:r>
            <a:r>
              <a:rPr lang="en-US" sz="1400" b="1" dirty="0">
                <a:solidFill>
                  <a:schemeClr val="bg1"/>
                </a:solidFill>
              </a:rPr>
              <a:t>Siri</a:t>
            </a:r>
            <a:r>
              <a:rPr lang="en-US" sz="1400" dirty="0">
                <a:solidFill>
                  <a:schemeClr val="bg1"/>
                </a:solidFill>
              </a:rPr>
              <a:t>, providing personalized experiences and task management.</a:t>
            </a:r>
          </a:p>
          <a:p>
            <a:pPr>
              <a:buFont typeface="+mj-lt"/>
              <a:buAutoNum type="arabicPeriod"/>
            </a:pPr>
            <a:r>
              <a:rPr lang="en-US" sz="1400" b="1" dirty="0">
                <a:solidFill>
                  <a:schemeClr val="bg1"/>
                </a:solidFill>
              </a:rPr>
              <a:t>Internet of Things (IoT):</a:t>
            </a:r>
            <a:br>
              <a:rPr lang="en-US" sz="1400" dirty="0">
                <a:solidFill>
                  <a:schemeClr val="bg1"/>
                </a:solidFill>
              </a:rPr>
            </a:br>
            <a:r>
              <a:rPr lang="en-US" sz="1400" dirty="0">
                <a:solidFill>
                  <a:schemeClr val="bg1"/>
                </a:solidFill>
              </a:rPr>
              <a:t>IoT connects everyday devices to the internet, enabling smarter decision-making and data sharing.</a:t>
            </a:r>
          </a:p>
          <a:p>
            <a:pPr>
              <a:buFont typeface="+mj-lt"/>
              <a:buAutoNum type="arabicPeriod"/>
            </a:pPr>
            <a:r>
              <a:rPr lang="en-US" sz="1400" b="1" dirty="0">
                <a:solidFill>
                  <a:schemeClr val="bg1"/>
                </a:solidFill>
              </a:rPr>
              <a:t>Future Trends:</a:t>
            </a:r>
            <a:br>
              <a:rPr lang="en-US" sz="1400" dirty="0">
                <a:solidFill>
                  <a:schemeClr val="bg1"/>
                </a:solidFill>
              </a:rPr>
            </a:br>
            <a:r>
              <a:rPr lang="en-US" sz="1400" dirty="0">
                <a:solidFill>
                  <a:schemeClr val="bg1"/>
                </a:solidFill>
              </a:rPr>
              <a:t>Advancements in augmented reality (AR) and virtual reality (VR) are set to revolutionize various fields, including entertainment and education.</a:t>
            </a:r>
          </a:p>
          <a:p>
            <a:r>
              <a:rPr lang="en-US" sz="1400" dirty="0">
                <a:solidFill>
                  <a:schemeClr val="bg1"/>
                </a:solidFill>
              </a:rPr>
              <a:t>The evolution of devices has transformed how we live and communicate, leading to a more connected and intelligent world.</a:t>
            </a:r>
          </a:p>
        </p:txBody>
      </p:sp>
    </p:spTree>
    <p:extLst>
      <p:ext uri="{BB962C8B-B14F-4D97-AF65-F5344CB8AC3E}">
        <p14:creationId xmlns:p14="http://schemas.microsoft.com/office/powerpoint/2010/main" val="345485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68CC61-1D25-4663-8596-9F90DBF90351}"/>
              </a:ext>
            </a:extLst>
          </p:cNvPr>
          <p:cNvSpPr txBox="1"/>
          <p:nvPr/>
        </p:nvSpPr>
        <p:spPr>
          <a:xfrm>
            <a:off x="124767" y="172900"/>
            <a:ext cx="6426758" cy="5836013"/>
          </a:xfrm>
          <a:prstGeom prst="rect">
            <a:avLst/>
          </a:prstGeom>
        </p:spPr>
        <p:txBody>
          <a:bodyPr vert="horz" lIns="91440" tIns="45720" rIns="91440" bIns="45720" rtlCol="0">
            <a:normAutofit fontScale="92500" lnSpcReduction="10000"/>
          </a:bodyPr>
          <a:lstStyle/>
          <a:p>
            <a:pPr indent="-228600" algn="justLow">
              <a:lnSpc>
                <a:spcPct val="90000"/>
              </a:lnSpc>
              <a:spcAft>
                <a:spcPts val="600"/>
              </a:spcAft>
              <a:buFont typeface="Arial" panose="020B0604020202020204" pitchFamily="34" charset="0"/>
              <a:buChar char="•"/>
            </a:pPr>
            <a:r>
              <a:rPr lang="en-US" sz="1400" b="1" dirty="0">
                <a:solidFill>
                  <a:schemeClr val="bg1"/>
                </a:solidFill>
              </a:rPr>
              <a:t>AI and Virtual Reality (VR)</a:t>
            </a:r>
            <a:endParaRPr lang="en-US" sz="1400" dirty="0">
              <a:solidFill>
                <a:schemeClr val="bg1"/>
              </a:solidFill>
            </a:endParaRPr>
          </a:p>
          <a:p>
            <a:pPr indent="-228600" algn="justLow">
              <a:lnSpc>
                <a:spcPct val="90000"/>
              </a:lnSpc>
              <a:spcAft>
                <a:spcPts val="600"/>
              </a:spcAft>
              <a:buFont typeface="Arial" panose="020B0604020202020204" pitchFamily="34" charset="0"/>
              <a:buChar char="•"/>
            </a:pPr>
            <a:r>
              <a:rPr lang="en-US" sz="1400" dirty="0">
                <a:solidFill>
                  <a:schemeClr val="bg1"/>
                </a:solidFill>
              </a:rPr>
              <a:t>Artificial Intelligence (AI) and Virtual Reality (VR) are two groundbreaking technologies that are revolutionizing various industries. When combined, they create immersive and intelligent environments that offer new ways to interact with the digital world.</a:t>
            </a:r>
          </a:p>
          <a:p>
            <a:pPr indent="-228600" algn="justLow">
              <a:lnSpc>
                <a:spcPct val="90000"/>
              </a:lnSpc>
              <a:spcAft>
                <a:spcPts val="600"/>
              </a:spcAft>
              <a:buFont typeface="Arial" panose="020B0604020202020204" pitchFamily="34" charset="0"/>
              <a:buChar char="•"/>
            </a:pPr>
            <a:r>
              <a:rPr lang="en-US" sz="1400" b="1" dirty="0">
                <a:solidFill>
                  <a:schemeClr val="bg1"/>
                </a:solidFill>
              </a:rPr>
              <a:t>AI in VR</a:t>
            </a:r>
            <a:endParaRPr lang="en-US" sz="1400" dirty="0">
              <a:solidFill>
                <a:schemeClr val="bg1"/>
              </a:solidFill>
            </a:endParaRPr>
          </a:p>
          <a:p>
            <a:pPr indent="-228600" algn="justLow">
              <a:lnSpc>
                <a:spcPct val="90000"/>
              </a:lnSpc>
              <a:spcAft>
                <a:spcPts val="600"/>
              </a:spcAft>
              <a:buFont typeface="Arial" panose="020B0604020202020204" pitchFamily="34" charset="0"/>
              <a:buChar char="•"/>
            </a:pPr>
            <a:r>
              <a:rPr lang="en-US" sz="1400" dirty="0">
                <a:solidFill>
                  <a:schemeClr val="bg1"/>
                </a:solidFill>
              </a:rPr>
              <a:t>AI plays a crucial role in enhancing VR experiences by making virtual environments more realistic and interactive. Here are some key ways AI improves VR:</a:t>
            </a:r>
          </a:p>
          <a:p>
            <a:pPr indent="-228600" algn="justLow">
              <a:lnSpc>
                <a:spcPct val="90000"/>
              </a:lnSpc>
              <a:spcAft>
                <a:spcPts val="600"/>
              </a:spcAft>
              <a:buFont typeface="Arial" panose="020B0604020202020204" pitchFamily="34" charset="0"/>
              <a:buChar char="•"/>
            </a:pPr>
            <a:r>
              <a:rPr lang="en-US" sz="1400" b="1" dirty="0">
                <a:solidFill>
                  <a:schemeClr val="bg1"/>
                </a:solidFill>
              </a:rPr>
              <a:t>Improved Interaction</a:t>
            </a:r>
            <a:r>
              <a:rPr lang="en-US" sz="1400" dirty="0">
                <a:solidFill>
                  <a:schemeClr val="bg1"/>
                </a:solidFill>
              </a:rPr>
              <a:t>: AI can understand and respond to a user’s actions, making the virtual environment feel more lifelike. For example, AI characters in VR can learn and adapt to user behaviors, creating personalized experiences.</a:t>
            </a:r>
          </a:p>
          <a:p>
            <a:pPr indent="-228600" algn="justLow">
              <a:lnSpc>
                <a:spcPct val="90000"/>
              </a:lnSpc>
              <a:spcAft>
                <a:spcPts val="600"/>
              </a:spcAft>
              <a:buFont typeface="Arial" panose="020B0604020202020204" pitchFamily="34" charset="0"/>
              <a:buChar char="•"/>
            </a:pPr>
            <a:r>
              <a:rPr lang="en-US" sz="1400" b="1" dirty="0">
                <a:solidFill>
                  <a:schemeClr val="bg1"/>
                </a:solidFill>
              </a:rPr>
              <a:t>Real-Time Adjustments</a:t>
            </a:r>
            <a:r>
              <a:rPr lang="en-US" sz="1400" dirty="0">
                <a:solidFill>
                  <a:schemeClr val="bg1"/>
                </a:solidFill>
              </a:rPr>
              <a:t>: AI algorithms can analyze data in real-time, adjusting the VR environment according to user inputs. This leads to more dynamic and responsive experiences.</a:t>
            </a:r>
          </a:p>
          <a:p>
            <a:pPr indent="-228600" algn="justLow">
              <a:lnSpc>
                <a:spcPct val="90000"/>
              </a:lnSpc>
              <a:spcAft>
                <a:spcPts val="600"/>
              </a:spcAft>
              <a:buFont typeface="Arial" panose="020B0604020202020204" pitchFamily="34" charset="0"/>
              <a:buChar char="•"/>
            </a:pPr>
            <a:r>
              <a:rPr lang="en-US" sz="1400" b="1" dirty="0">
                <a:solidFill>
                  <a:schemeClr val="bg1"/>
                </a:solidFill>
              </a:rPr>
              <a:t>Automation</a:t>
            </a:r>
            <a:r>
              <a:rPr lang="en-US" sz="1400" dirty="0">
                <a:solidFill>
                  <a:schemeClr val="bg1"/>
                </a:solidFill>
              </a:rPr>
              <a:t>: AI can automate tasks within VR applications, from generating virtual worlds to managing in-game events, reducing the need for manual programming.</a:t>
            </a:r>
          </a:p>
          <a:p>
            <a:pPr indent="-228600" algn="justLow">
              <a:lnSpc>
                <a:spcPct val="90000"/>
              </a:lnSpc>
              <a:spcAft>
                <a:spcPts val="600"/>
              </a:spcAft>
              <a:buFont typeface="Arial" panose="020B0604020202020204" pitchFamily="34" charset="0"/>
              <a:buChar char="•"/>
            </a:pPr>
            <a:r>
              <a:rPr lang="en-US" sz="1400" b="1" dirty="0">
                <a:solidFill>
                  <a:schemeClr val="bg1"/>
                </a:solidFill>
              </a:rPr>
              <a:t>Applications of AI in VR</a:t>
            </a:r>
            <a:endParaRPr lang="en-US" sz="1400" dirty="0">
              <a:solidFill>
                <a:schemeClr val="bg1"/>
              </a:solidFill>
            </a:endParaRPr>
          </a:p>
          <a:p>
            <a:pPr indent="-228600" algn="justLow">
              <a:lnSpc>
                <a:spcPct val="90000"/>
              </a:lnSpc>
              <a:spcAft>
                <a:spcPts val="600"/>
              </a:spcAft>
              <a:buFont typeface="Arial" panose="020B0604020202020204" pitchFamily="34" charset="0"/>
              <a:buChar char="•"/>
            </a:pPr>
            <a:r>
              <a:rPr lang="en-US" sz="1400" b="1" dirty="0">
                <a:solidFill>
                  <a:schemeClr val="bg1"/>
                </a:solidFill>
              </a:rPr>
              <a:t>Gaming</a:t>
            </a:r>
            <a:r>
              <a:rPr lang="en-US" sz="1400" dirty="0">
                <a:solidFill>
                  <a:schemeClr val="bg1"/>
                </a:solidFill>
              </a:rPr>
              <a:t>: AI-driven VR games provide more challenging and engaging experiences. Characters powered by AI can react intelligently to player decisions, making the gameplay more immersive.</a:t>
            </a:r>
          </a:p>
          <a:p>
            <a:pPr indent="-228600" algn="justLow">
              <a:lnSpc>
                <a:spcPct val="90000"/>
              </a:lnSpc>
              <a:spcAft>
                <a:spcPts val="600"/>
              </a:spcAft>
              <a:buFont typeface="Arial" panose="020B0604020202020204" pitchFamily="34" charset="0"/>
              <a:buChar char="•"/>
            </a:pPr>
            <a:r>
              <a:rPr lang="en-US" sz="1400" b="1" dirty="0">
                <a:solidFill>
                  <a:schemeClr val="bg1"/>
                </a:solidFill>
              </a:rPr>
              <a:t>Healthcare</a:t>
            </a:r>
            <a:r>
              <a:rPr lang="en-US" sz="1400" dirty="0">
                <a:solidFill>
                  <a:schemeClr val="bg1"/>
                </a:solidFill>
              </a:rPr>
              <a:t>: AI and VR are used together in medical training and therapy. For example, virtual surgeries or rehabilitation programs can be tailored to individual needs using AI data analysis.</a:t>
            </a:r>
          </a:p>
          <a:p>
            <a:pPr indent="-228600" algn="justLow">
              <a:lnSpc>
                <a:spcPct val="90000"/>
              </a:lnSpc>
              <a:spcAft>
                <a:spcPts val="600"/>
              </a:spcAft>
              <a:buFont typeface="Arial" panose="020B0604020202020204" pitchFamily="34" charset="0"/>
              <a:buChar char="•"/>
            </a:pPr>
            <a:r>
              <a:rPr lang="en-US" sz="1400" b="1" dirty="0">
                <a:solidFill>
                  <a:schemeClr val="bg1"/>
                </a:solidFill>
              </a:rPr>
              <a:t>Education</a:t>
            </a:r>
            <a:r>
              <a:rPr lang="en-US" sz="1400" dirty="0">
                <a:solidFill>
                  <a:schemeClr val="bg1"/>
                </a:solidFill>
              </a:rPr>
              <a:t>: AI-enhanced VR allows for interactive learning environments, where students can engage in realistic simulations and receive personalized feedback.</a:t>
            </a:r>
          </a:p>
          <a:p>
            <a:pPr indent="-228600" algn="justLow">
              <a:lnSpc>
                <a:spcPct val="90000"/>
              </a:lnSpc>
              <a:spcAft>
                <a:spcPts val="600"/>
              </a:spcAft>
              <a:buFont typeface="Arial" panose="020B0604020202020204" pitchFamily="34" charset="0"/>
              <a:buChar char="•"/>
            </a:pPr>
            <a:r>
              <a:rPr lang="en-US" sz="1400" b="1" dirty="0">
                <a:solidFill>
                  <a:schemeClr val="bg1"/>
                </a:solidFill>
              </a:rPr>
              <a:t>Conclusion</a:t>
            </a:r>
            <a:endParaRPr lang="en-US" sz="1400" dirty="0">
              <a:solidFill>
                <a:schemeClr val="bg1"/>
              </a:solidFill>
            </a:endParaRPr>
          </a:p>
          <a:p>
            <a:pPr indent="-228600" algn="justLow">
              <a:lnSpc>
                <a:spcPct val="90000"/>
              </a:lnSpc>
              <a:spcAft>
                <a:spcPts val="600"/>
              </a:spcAft>
              <a:buFont typeface="Arial" panose="020B0604020202020204" pitchFamily="34" charset="0"/>
              <a:buChar char="•"/>
            </a:pPr>
            <a:r>
              <a:rPr lang="en-US" sz="1400" dirty="0">
                <a:solidFill>
                  <a:schemeClr val="bg1"/>
                </a:solidFill>
              </a:rPr>
              <a:t>The combination of AI and VR is reshaping how we interact with digital environments. By making virtual spaces smarter and more responsive, these technologies are opening up endless possibilities in entertainment, education, healthcare, and beyond.</a:t>
            </a:r>
          </a:p>
        </p:txBody>
      </p:sp>
      <p:pic>
        <p:nvPicPr>
          <p:cNvPr id="5" name="Picture 4" descr="A person wearing a virtual reality headset&#10;&#10;Description automatically generated">
            <a:extLst>
              <a:ext uri="{FF2B5EF4-FFF2-40B4-BE49-F238E27FC236}">
                <a16:creationId xmlns:a16="http://schemas.microsoft.com/office/drawing/2014/main" id="{5C29B306-A509-34D7-5F42-1C4EC74A1041}"/>
              </a:ext>
            </a:extLst>
          </p:cNvPr>
          <p:cNvPicPr>
            <a:picLocks noChangeAspect="1"/>
          </p:cNvPicPr>
          <p:nvPr/>
        </p:nvPicPr>
        <p:blipFill>
          <a:blip r:embed="rId2">
            <a:extLst>
              <a:ext uri="{28A0092B-C50C-407E-A947-70E740481C1C}">
                <a14:useLocalDpi xmlns:a14="http://schemas.microsoft.com/office/drawing/2010/main" val="0"/>
              </a:ext>
            </a:extLst>
          </a:blip>
          <a:srcRect r="1305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99401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TotalTime>
  <Words>793</Words>
  <Application>Microsoft Office PowerPoint</Application>
  <PresentationFormat>Widescreen</PresentationFormat>
  <Paragraphs>28</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ali</dc:creator>
  <cp:lastModifiedBy>Ali ali</cp:lastModifiedBy>
  <cp:revision>5</cp:revision>
  <dcterms:created xsi:type="dcterms:W3CDTF">2024-10-02T09:10:13Z</dcterms:created>
  <dcterms:modified xsi:type="dcterms:W3CDTF">2024-10-02T12:53:02Z</dcterms:modified>
</cp:coreProperties>
</file>